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9" r:id="rId3"/>
    <p:sldId id="270" r:id="rId4"/>
    <p:sldId id="265" r:id="rId5"/>
    <p:sldId id="271" r:id="rId6"/>
    <p:sldId id="257" r:id="rId7"/>
    <p:sldId id="258" r:id="rId8"/>
    <p:sldId id="259" r:id="rId9"/>
    <p:sldId id="260" r:id="rId10"/>
    <p:sldId id="272" r:id="rId11"/>
    <p:sldId id="274" r:id="rId12"/>
    <p:sldId id="261" r:id="rId13"/>
    <p:sldId id="262" r:id="rId14"/>
    <p:sldId id="273" r:id="rId15"/>
    <p:sldId id="275" r:id="rId16"/>
    <p:sldId id="263" r:id="rId17"/>
    <p:sldId id="276" r:id="rId18"/>
    <p:sldId id="278" r:id="rId19"/>
    <p:sldId id="266" r:id="rId20"/>
    <p:sldId id="267" r:id="rId21"/>
    <p:sldId id="277" r:id="rId22"/>
    <p:sldId id="280" r:id="rId23"/>
    <p:sldId id="281" r:id="rId24"/>
    <p:sldId id="26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1474" autoAdjust="0"/>
  </p:normalViewPr>
  <p:slideViewPr>
    <p:cSldViewPr>
      <p:cViewPr varScale="1">
        <p:scale>
          <a:sx n="67" d="100"/>
          <a:sy n="67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1BE1C-0A73-4FA0-9C11-0F5143CED32C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EF142-B0F7-427A-AB56-9CC044280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997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C7F2F-7431-41B5-AA0F-43B35212AB90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9863A-3DB1-4CF5-93E4-759880A7B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509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9863A-3DB1-4CF5-93E4-759880A7B57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059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9863A-3DB1-4CF5-93E4-759880A7B57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432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124D-29AD-47D4-9A8A-6E926D32AB81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A667-DDD2-4481-A0CE-225069AED2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124D-29AD-47D4-9A8A-6E926D32AB81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A667-DDD2-4481-A0CE-225069AED2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124D-29AD-47D4-9A8A-6E926D32AB81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A667-DDD2-4481-A0CE-225069AED20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124D-29AD-47D4-9A8A-6E926D32AB81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A667-DDD2-4481-A0CE-225069AED20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124D-29AD-47D4-9A8A-6E926D32AB81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A667-DDD2-4481-A0CE-225069AED2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124D-29AD-47D4-9A8A-6E926D32AB81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A667-DDD2-4481-A0CE-225069AED20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124D-29AD-47D4-9A8A-6E926D32AB81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A667-DDD2-4481-A0CE-225069AED2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124D-29AD-47D4-9A8A-6E926D32AB81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A667-DDD2-4481-A0CE-225069AED2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124D-29AD-47D4-9A8A-6E926D32AB81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A667-DDD2-4481-A0CE-225069AED2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124D-29AD-47D4-9A8A-6E926D32AB81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A667-DDD2-4481-A0CE-225069AED20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124D-29AD-47D4-9A8A-6E926D32AB81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A667-DDD2-4481-A0CE-225069AED20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892124D-29AD-47D4-9A8A-6E926D32AB81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D33A667-DDD2-4481-A0CE-225069AED20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Презентация на тему: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Тундры и пустыни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Ученика 4 класса «В»</a:t>
            </a:r>
          </a:p>
          <a:p>
            <a:r>
              <a:rPr lang="ru-RU" dirty="0" smtClean="0"/>
              <a:t>Средней школы №5</a:t>
            </a:r>
          </a:p>
          <a:p>
            <a:r>
              <a:rPr lang="ru-RU" dirty="0" err="1" smtClean="0"/>
              <a:t>Осым</a:t>
            </a:r>
            <a:r>
              <a:rPr lang="ru-RU" dirty="0" smtClean="0"/>
              <a:t> Данила.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54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492896"/>
            <a:ext cx="9144000" cy="4365104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Верблюд                         </a:t>
            </a:r>
            <a:r>
              <a:rPr lang="ru-RU" dirty="0" err="1" smtClean="0"/>
              <a:t>Сурикат</a:t>
            </a:r>
            <a:r>
              <a:rPr lang="ru-RU" dirty="0" smtClean="0"/>
              <a:t>                            Скорпион                                                                 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Животный мир пустыни.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70" y="2520330"/>
            <a:ext cx="3097386" cy="249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https://encrypted-tbn1.gstatic.com/images?q=tbn:ANd9GcQYCgW5OSZLZiot2BHycWZJ-YVtErjET--Szcxm1w3K7pi35BD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encrypted-tbn1.gstatic.com/images?q=tbn:ANd9GcQYCgW5OSZLZiot2BHycWZJ-YVtErjET--Szcxm1w3K7pi35BD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encrypted-tbn1.gstatic.com/images?q=tbn:ANd9GcQYCgW5OSZLZiot2BHycWZJ-YVtErjET--Szcxm1w3K7pi35BD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http://animalpicture.ru/wp-content/uploads/2010/02/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20330"/>
            <a:ext cx="295232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20330"/>
            <a:ext cx="265115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14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44008" y="2492896"/>
            <a:ext cx="4248472" cy="39793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 smtClean="0"/>
              <a:t>Сурикат</a:t>
            </a:r>
            <a:r>
              <a:rPr lang="ru-RU" dirty="0" smtClean="0"/>
              <a:t> </a:t>
            </a:r>
            <a:r>
              <a:rPr lang="ru-RU" dirty="0"/>
              <a:t> вид млекопитающих из семейства </a:t>
            </a:r>
            <a:r>
              <a:rPr lang="ru-RU" dirty="0" err="1" smtClean="0"/>
              <a:t>мангустовых</a:t>
            </a:r>
            <a:r>
              <a:rPr lang="ru-RU" dirty="0" smtClean="0"/>
              <a:t>. </a:t>
            </a:r>
            <a:r>
              <a:rPr lang="ru-RU" dirty="0"/>
              <a:t>Распространён </a:t>
            </a:r>
            <a:r>
              <a:rPr lang="ru-RU" dirty="0" smtClean="0"/>
              <a:t>в </a:t>
            </a:r>
            <a:r>
              <a:rPr lang="ru-RU" dirty="0"/>
              <a:t> районе пустыни </a:t>
            </a:r>
            <a:r>
              <a:rPr lang="ru-RU" u="sng" dirty="0" smtClean="0"/>
              <a:t>Калахари </a:t>
            </a:r>
            <a:r>
              <a:rPr lang="ru-RU" dirty="0"/>
              <a:t>и на </a:t>
            </a:r>
            <a:r>
              <a:rPr lang="ru-RU" u="sng" dirty="0" smtClean="0"/>
              <a:t>Мадагаскаре. </a:t>
            </a:r>
            <a:r>
              <a:rPr lang="ru-RU" dirty="0"/>
              <a:t> В большинстве случаев </a:t>
            </a:r>
            <a:r>
              <a:rPr lang="ru-RU" dirty="0" err="1"/>
              <a:t>сурикаты</a:t>
            </a:r>
            <a:r>
              <a:rPr lang="ru-RU" dirty="0"/>
              <a:t> едят насекомых, но рацион дополняют также ящерицы, змеи, </a:t>
            </a:r>
            <a:r>
              <a:rPr lang="ru-RU" u="sng" dirty="0" smtClean="0"/>
              <a:t>скорпионы</a:t>
            </a:r>
            <a:r>
              <a:rPr lang="ru-RU" dirty="0"/>
              <a:t> </a:t>
            </a:r>
            <a:r>
              <a:rPr lang="ru-RU" dirty="0" smtClean="0"/>
              <a:t>и</a:t>
            </a:r>
            <a:r>
              <a:rPr lang="ru-RU" dirty="0"/>
              <a:t> </a:t>
            </a:r>
            <a:r>
              <a:rPr lang="ru-RU" dirty="0" smtClean="0"/>
              <a:t>пауки. Живут колониями по 20-30 особей.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Сурикат</a:t>
            </a:r>
            <a:endParaRPr lang="ru-RU" dirty="0"/>
          </a:p>
        </p:txBody>
      </p:sp>
      <p:sp>
        <p:nvSpPr>
          <p:cNvPr id="4" name="AutoShape 2" descr="data:image/jpeg;base64,/9j/4AAQSkZJRgABAQAAAQABAAD/2wCEAAkGBxQTEhUUExQWFhUXGBUWGBgUFxQVFxcXGBcXFhYYFhQYHCggGBolHBUUITEhJSkrLi4uFx8zODMsNygtLisBCgoKDg0OGxAQGiwkHyY0LSwsLCwsLCwsLCwsLCwsLCwsLCwsLCwsLCwsLCwsLCwsLCwsLCwsLCwsLCwsLCwsLP/AABEIAMIBAwMBIgACEQEDEQH/xAAbAAACAwEBAQAAAAAAAAAAAAAEBQIDBgABB//EAD4QAAEDAgQDBgUCBAQGAwAAAAEAAhEDIQQSMUEFUWEGInGBkaETMrHB8ELRFCNS4TNicvEVJIKSssIHQ6L/xAAZAQADAQEBAAAAAAAAAAAAAAABAgMABAX/xAAnEQACAgICAgEEAgMAAAAAAAAAAQIRAyESMSJBMhNRYXGBsQQjkf/aAAwDAQACEQMRAD8Ai50Fe51TUcp014Z6JOVdSCqaERSQsxawKwLwBSWGo9C9UJXlSrlEwY/NysGiwleJezioJj4bx45fYSisPiGvEtMxYjQg8iNljFy9UQFJAx4VBzlIqt6ATi5eB6rKjKwC4lVuUMy7MiAlK8KhmXB6xiYXsKIcvcyxj0qp69Ll4VjFDgqHIh4Q70UAk10LnlQcogpkAiSo5l65VuRMWF1lVK8zKIKICZC5Q+KuWNoPcV7RpnmqwVcx6VmLm0OqLosAQrXK9jkowUuKg1y57kAg9fEOFSkxoB+I7LdCUuJYh2Lbhq1AZBABi5BHzabfZH0A0Vab3T3XSnHGn6vAglpAdEk+m26ZUa2Y7tlxB+GyNo02l7s2Zxkkx8rWwNdfVLaWGxp/m92nUsTJ0YQCcwPKfZS4pWfmzEOMEPbLTGYEQ0Tc2AJTrsth/wCLxFas8EDIBlB52MLorhDxJOXKeyluMc/uMxLXVA2S1oE6TBN7xyQmJx9ShlDsS0ucMwY+Jt11v4pvh+zVPCValdoLiSA0DO4gusZAGwCx/H6DcRjGCp3ASA6ZEN/SSCJBi0QhjxqUu9foac2o9Gt4LxhmIZIIDt27+IHJHysjxDgLaGKwrsOXQXkaj5SCXC3QLWBSyQUar2GEm+znKtxVhVT2qdDkcy8K7IuhYBBy5pUn093ODGwe8+wshTg6j4cypLTMOBbltr+notoKi2FBepJS401pANVlQEkS2JEWkxqE5DgRIIIOhF0zi12Lo5SChKkClCeOQ9UK56peiAqJUHLnKDimQDwlRK8XPBRAeN1Ua/RWt0tqqsTp1RRgfMuXBi5OLsYkqxjlBzVwU2EJY5Xtcg2FFUwlYwVSXrnL2mLKtyUYi9PcVTIo0y7XKJ5iZjTpCApsFJgrPEknuNOh5uPhyReB4iKoIqSTIdyj8lMl7AZ/Fdmvimfi1AJvEZRO06kqXYvCmji3sGYscC2TqSLjylMv+JudVLQIA7rQOSPNanh3hzhmquAgaBs8+qpydUI1uxdxfFsJLXNkaGC4eEgLIYngrqlTMxkAwR3jHj3rla3irQ+oSMuxIOgJXnDqFMEte8ZzYwf2KaLcdoElehdwSiY7xDi2Wg6wNwD4pplVeFpBhLRsSig1Rm/IrBaKCxQLERVe1olxgfnqUuq8YpjVtQD+rLb019ko1Fpah8bIpvy/NldHjFkZRqsqNzMcHDmF49qJqA+FdnBi8A01nO7wcQZkDvWk77+q8xOF/hsK6gxoILTMzBkBvkIi/Qp/wSsRTewAZWd7Lp3TOaw2m8dVm+LVm1JLaZcROrj7XVYv/nZORmOy3A6FRlQvcW1AYbECWgbDQk6eUq/sEx7RiGuJytqZWzJvcu+rV1DCvYcwaW3iZ3K07GgAAAAdBAVc2RU/ySxx6/B5UgXJAHNxAHqVDG4ihREVqwa4xlAm5M8r7G6C45hjUFONntmL2NiVp+0PZWhUFMnuvaWwZubRHLT7rnilqyzdGf4pgmNZndVDGtGbPmcJBvYg3nZKafHaI/8AtzU4EuOx69Ef23dNA0gAGNIA0BGWMsGZJnp+kpQOG4d/D3ZBFbLDoBN5JsCb3vzXRjxLjslPI70OnXAIMg3BG/mqXKHBMMaeHpU3fMGiZ2JvHlMItzFF0nRRdAsq2ndT+GvadkGzUCg3XmIIcJGqIfSmeaooM5orqwFIA3XqsdSXLWAPcxRDEW1iqeEthKmIii66GeV7g33WaMNmaLxjZcB1VXxEbwSnmqt6FIOWdoWFzgxokNDW+37lAMijImXGx5BGcTxBFarBs0uHpA/9vZJpsTzKazUMuGEB5quE7jl5JRjMTnqZnOAvcusPNNKbD8IdJ15JMKLajL6SPEwZ+n1WizSQTiKuHFRtF7yajrCxyTEjkOevVLeOjD4cNNSWvJt8MQRH6jyGy2XF+FYd7qVcNGdrekG1pPlHVYfj9ZtbE0/iwW9MpcBtIBIBn6quOKckLKVRZfwztM3MwVHf4k5SRcxa61QqLGdrMPQe/DfDDWZXN+W5y6mY0vzWqpP7oS5opU0bHLbQvxnGKjaBrU8P8Q5nMGYmGd7Ln05TZWdoMb8PCfG+G0VnNHcc2wN7xzi8SnYeGYU5NgTl2JBzRffVYvieJxNemCaNIfFytyhwzgOiO8W7hvO2iEIxbVoqlOSfEUv45iqNP+I+EGNOQOBnK+5BPQwPot6TN+azfA8EXh1KremBOWbeEjmtPSALgNk2Zx9EsafsY8Lb8Jj3usXDIAf1A62SOvwtwcWiASf6gLG8eKhxvGOfV7pgNs0dAg6hdJJN9UI6RmPDh6RYaUjMBoLX111JS6fa3ol1JxDw7e3gia9cZvHw1H57JZMMUXEkmB7LS8XflpMJAMtaDm1Do57a/VKOC4UPJe8wxl3Hp91dW4gMQ97RZpFp0blsJ8vqtFAZnOLMNQHLTaZgGD7ibbKjguCLXGRlIAgDS+nt9U6wfDpIBc2Gm8nUTy3RFQMMPZH9Ji28zHqrctNCNbTAzTUcqYOpoNzDNtFzlCs01E0kU1h3UsixhfUZ3SVRSbomFVtoCpqUoTJ6AUupBcrAxcgYJNUBRqKnDU5uVbVKCMBYp6nhbBVVG3XmeFT0KH/ET7ssyz6nIQPFZQ1VqeDOczCPi5LtQTpHVTmqQ8excH/y3k6uefE6z9R6Ic0iQ1g1I/CrcBLqRJ2qOH0n7JpgsLPecYAhCTodbB+JjJhxlvmDhPpokbWgUWR+qfrH2WuxoD6YI0aTboQs7w6k0kAjuscZmNJLh9UIPRn2H4TDOGGccxa6RlneBJH0WZr8MqVntIeRPNouPEeafV+IOL9O6Jyt2A6oRmLeGmN5kgadByV4aJSViHH8DezEMJc0gEfkFabNYIQVs7W5gXHmdfCUTRIJExHmlyStmiqHlABuHh36yCNNt/oFn+NuFCk6oYkEFo6yYIHgZjnZWcVxhNQQe62A3lb+6prVc4HxA10Qe8AbjQ33Wjqi+PLLHde9A3ZfCPbR+LUJl/6dSM15I2TzDtkOPIJVRrQSTcGNZTvhhMPOoEek80mZ2JjVCeme+8nUW89fVDPGpKJZSl1UzcumPGY8bBVYylAjcFFMBRRcDbra+6urUo15+vqq+GYTMS4zAE7C/wCSr+JNkB36iQALaT1SzexoB+LqllAU26mCYPn+yU4KmRLtANZ3TTi1OGk7ywDz19ggq9mgbpovQrWwZznGTpKu4e+A4GYM26z/AGVL2wL/AOyu4eM4foO7PuJv5qliUMqdWWW8FZTpWQPDAbt5fnJNmqT7GRXkUHMREKuo1AYCqNuF5XpSvTU78QoYx1kRAJ7oK5eBnVcn8TbLMEwgKdbRSpmyqxJ2QSACFyqqFXNbKqqMTIVlmCo53RI85P0C3lKllw5aIm2vh0WN7P4ZxqA2A5mPz6LT8ZxGSoW7ZBM6A3v/APk+nVJNN9Dw0A4OiG0/+qp6lxTE1Q2i4TBsba6IDh1YPotfscz/ACJJBjwQpxrqlcsbEASTOYDmLbg211lJJNlU0M8AZY8bRNreyQ0aeU1I1Jbp4n+/onOExAbmGkwPdVYel3qmXUZT7uEjzhJjegzWxS6pv4hDvfA11/P3UxGQDeSD4qnEszABdCJeibmnIHCwDoI5HxVlZ0MDgeXNG0sFFJpNgbnTYX16n2QRILbG0209kkns3o8riHtbvr+ytqDdE8To5H06hiDAnkDpfldEMwYcwwtekMhXgj/MDYsbHe82K0HCKJFR7D8r2xPXYe3uguF4TvOJ2VuCJ+K5wJifIKWWWh8cbZVj4ZUg2MZfS4+h9VTWOZxHh9EV2wonJnb80B/mO99kNQdmfMDST5D+yeL0mK1ugmjhgGRo2cxPPzSRlf41eWkZGWGsF3lsEb2yqPbhWlhIlwDovZBcNogMYP2AnzSt0r+40Vdo0HFaUwRdpDX/AGP3QGJoDuu/qaD4SBITqgBUoaQ5ktvexWadjD/hk99hkdWknTzn2Tw2hJdlHEBfS32KPwOHNNjRoXCfBpM/sPJW4WiKkGOU8iVX2hx7aYj9boAiLHSEyd+Ir0rJ8Ma3vkRc+fiiQ+BZLez1INb3vmNzqmDPmIWn2CPRL+JgXCrr4kwCFKqCNLqjGOlgEQbpVQzOw9SZ5obETmiepVVOv8O68bVzX3KYUi9t1yOYwQFyBirDNhl0JWMnqVLH4gghoXtMga6lOlQCqkF5XbZWN1XmIuIRMFdnmZqjeQKe8bofEeWgi4gi0lpMj3+pWd4YDNk8x2HiqyqCTmaGm5IlultrJU/INaODMlJjCSJGXeZcNo0I+y8wGCbSD8sd4k6X15+EKVapPqrqbpHLzhJJ6ZVLoX8Wq5WNIBEOBMamAZA6rzsxVDq1R0nKe5uBZxMj1G9l3Fv8MT/VbxuocLAAJHjYRfXVTxtfTGyLzBeJ0vh1nN5nMOsagfVRwOHzvFrC589Pzoi+19OMlTk5hPQEhp9nIzs7RtPM6+G/urOXjZNLdCztZxANy0GfMYBtpzkqqnhwKYE7fk8/VJqTy/FVgTdrzBm8bR5LS/D7pna9z/ZCSrxB3sudFXDRu20/QqjBYsuE6OEtcP8AMLe8g+al2fuXA6FpPJRwlDLWqN/qAqD/AMT9G+pSrob2S4ri/hUSdCTYqXBWn4JfubbgeQKD7XvHwKbXEA5wZOgFv3Fky4QSKRh06Hy6BTy/BFMfyZbWr5wQ79LQPsUv4C/uX/UwQTyiLeoQPFHuIqloJJY5ovF8pueY09ArMNWPwKXduKTQRvpcSq8VX7J27A+2mOE06DTcmY3gxr7prhqBAbMCOQEC1r7LL4Gg+piqlSoIcCYjSDP0ELSVKxDQNyd9ISZ0lUUNhtptjbgT5qOBNiHfZZ7jtDLiqbho5tRnnZ4+hTOgfhNa8HZ0/t7oHtDiGH+Hg94vm9/0PDvzojhv+xclDzhLQKf/AET6iR9QsLw+m5+Jc6rJg79bjyutPxrijGNbTBh9Q5ABE7SI6AH8hL8EwB8wSTAtv6qkbim37ElUmhthRFQgaGOoV+IdBBQ9Jw+MQDtpy/dHV2WSegs8J3VeODck9FObKnGvDWEkTsggsz2KEgckXgML3Z3N13Eav8onLEfXZD4fFPGURZU20TVWM/4V3Ncr2YoEBclGpAlCkHGSLqeJoAXVobl81Xi2FzU3sBB9KQCFGjQkwr8DTIEFHUKABJKLdGSsV0mFrvFNsHTLwWuPUeOyHow5+iY4RoLv9IJSSdKx4rYpr1NxtPkRsixVDgHDlKA+G2CAMpNzG50nxU+HSDleJadCEJP2NE94pVApgdSfZe4Ay03201PryQnaFsWFoH1XvZ7UcrTzOySEaxjTdzLOP1s+FqBx1pPHSMhvPKQrcDxJrMEKhMD4bXE7y4SMo3MlCcZFq1KJD2lon9MtIMeTykeJoVKmHosNvh2AFgQ0tAm/ILojGLirJO0wTso17nvqvBOZ2+v4FtqFK7wBr6abJZw3BwQR8uscim+BqSCdpN0kpcp2GMajQBh2lpB+XUKb8RNYONpZUGhi2Q6QvaoAY7c5vS4QdZvykmYBEbQUkdjNCTj9Y18WGAn4dMDN/qgkn1kLb8KYA0DUFu9ttgs3gsC0l1QCCTDuUa+tynb3hrAROkful/yZWkkNhVNtiyq8z+bhVucqnVpJCnkOW35zVaqhVsu4YyXExoRopYhuWoM3ODEzdTwbYpEzefoVDFuJAOhJBsJmPFQyfMpD4tDSo0ChIFm+dllatA5mQLAi+unTawM85WhrV4pPHONUna6RO0quBtJk8iTaBn4dz8QatQju2ZH6RrA6CfMym3C2y9sbj7n9kMWE32smjnhr2Eco8rp8krQsYpE6VIuqudy8D9Ewr/KlWHrzULW93lp7lGy9zJjvTcbJFtIz0y7Dw4RvH0QvFGdxt7TdWU3ix0I/2VXFBIA2JlYDAcZ36IGsuHso2aWnUbo9uFAZlPj6pfhACxzRciUUxWhgGMN7LkFTfAAK5Hiw2idfEE+UIqmJal1Yieitdj8osj6Mc+sc4ARXEcdlYY1VNCmJzpRWxYdVLToitgboa8KqEi6dcO+Wr/oKSU3w8RonvCngvcz+ppH3+yWfQ0exGX2M7aeMojg78zulyq8Vh++WzCGo1zTe1gEknXaAke0Uui3tWNI3AVHAGkOkaDVH9qKUsDvI/ZA9nASHjmOcn0Wi/wDWaS8z3HVg57upkekfZCVQSI3VuKpxUIGxhXUaMse4bR9f7KlUkKmFUSAAOgPtH2VmHJGb180LVMhp5a+CZU232uPQ+EqNVIbtC18uZHMkm3VDfE7pEf3Gib4el/LdF4Lj+e6zVauASdhv4ap8Su0LN0NcC0ZPMG/Uf3R+Noy0DkHewsl+ErNc0OboR7jUJhxKm74UjkfcR90s/khou0xCC3OYRdGlLM3jA8In6hLaFXvxCccIrlxcABlbI8Z1+irN0hIq2eYYy17eYJUW04DJ/q5T08lY+jFTKND8vgiWU7gAXkxqev2UJvorH2B8TGVpBOn3/PZKsJVJ7vWUz7SxYDpJ8rpfgmC0anZXx6xkpbmHFot4e6uc7ut5iR+y6vSEwNvfX00KqabDxj2Shb0WYIS4GNfUeeyfQWtkXlZ7A90Mnaxvp4p8+rDZB01QoDYFXILSSI390vx9QuLcp0A9E2Y4Pa4c4hJ8Yw03AHl9wmj2JIN+K4sM3iR6IXgtRokRBIReBeLhxsZS3G4sU6kbdEErtBbopxVQB5vuuXV3NLiefiuVU3RJo8fiQSY0E+yEoYiXnkmLMgBEWuEswuGJqZbxMrKtjsa1n5WETcpXSwBeQ6YKK4wMrwNoUaNTSCstLQHth1Sk5oE6K3D4/JUaZvOyrY57xHRVYfBAGXaykexh9xPD5nB7enpqgaL4qBu4m/p7Jth6gLMh20SvE4b4dZr5s4FpO3MfRRi60yzV7G2KYKlM2Gl0r7PYEsqVOUfe3hqUWyqQi209xo5vokdx/TGVS/gyGOqfzX+5/PNX8OxtMAhzomZE6iNvBCcZoH4oazVzgB5wl/ZigXVzn1Zmt1FvuuqTXCyKvlRo2XGXUE+oITnAd6RvHKJ8eqCYwGLC0D1uiOGVP5hPl6W9VzuVsrVHjWnLUAse9p+dF847QYshgbO8W9fqvp2MbDnQfmv+/wB18z7XUoItbM/7fZX/AMZ+Tsnm+KHXYug52HcT/Vb7/nRbIUC6lB1gR0gLP9i2/wDLR0P0JTzD1L5ToQ389/ZRz22UxUkZfCsiuQRv00T7CYcNe9oNyC5B8XpFlUVABAN4iUWyoBWY7+prm+Zgj6FacuULBGNSosqC7f8AKQb8jr9Ar6YkzaQSR7H8/JHpnM8iP0k+hV9OqA8jWb9L2v6H0Chd0V6sA47QsD0v9ln6eLDHtftmHLY38zC1/FsL3XCRdYbiFMNpQdcxA6AAGT6wurC7jTIZflY5/wCJCQWglrnaxY8weXmmFShDrCwAf1IP7X9Chuzrv+Tb1zD0cU0os08CPLX7lLKdN/gaMdIFpUpcBpInnfwOm5TWo2GtAFnGCgqfzzNsojodx1uCi8ZmAa7VsieiMdoSWgF1HJcH9QPodFR2jaHZXDUi45FE8SYclSNzLfYpfRxJqNbIuNU8fuI/sQ4hXhjSNW6pbxFkgPLvRXYmuC7INyPZU41jRIPKw8lSCqicmD5ibyuQTXOjRcuhRI8jTUqIMwraFHKZlKaFbI0uJMnZGYfEF7VxSTR2J6POKy480PgGZfmBAVvEamUgDVXYeuHC+qdS0K1bLH4oZSQq6XEBaVRXqtE2/NkvgueDsmUU0K2aapie6CE5r0c+DLiBmADmk8wY+x9Vl8A01XhjbknyHMrT8YxMMZRYYaMuadcrfuSD7qMltIpF6Eteq5jRGsBOnnLRpvLv007H/MSD9QlFR41N0xqYplZzKbe8AQ2YMD4cSTygtOqE1aDB7EHaRpa9rmbEx4gEj3C8DG/EbiacfDrCfBzhBHr9007RUA6SO8JbAYMxJDgCBGp6LJ4Lg2IouqBtWmaMl5pCo1zhILh/KglrvBNGPOFWFy4ys03D6vzToC2fcWTKi2GDm4yknBialOo6DtERchpP1hAYfimOLQ74QyDcNnujSLqcIP2PJ30a9rS949Fl+13CpL2WzEZmCbnnA3sFZwLG4t+Ka2q0tYJcTlgEDST1sm3HsCXYijVyiGBw0n5haOsAjzRb4S/g1WqMz/8AHWPP8ylu0SJ8wtLw8GXZtRlHtm/9kj7O4dzMZV/luDXuIlzXNgAXFxzTfjJLKVQte1hMAFxjvEhg0BOsbKkqlK/uJTiqGQwbXh0iYCz3FahZh2VRf4L80c2hxaR/2krRcOqkUQXEEm4Im7Wg3JIEyZSzE5aNJprOZDrETmN5mWC8aqce2GT0mV8Orh1ZoBs5pI8InTwlXYGllfVn+of+DT90n7N1R/FtbTD30qeaKhacglju6XHlNk34jUrZnGi2ZAMRMwIJF+gSqHB0x2+XQyzy0t8YWM7X4dwBIERc+sH3IXru1GIpOb8WiS3NElrmXmIDriZ2Wm7SYVsObMZm1W36iZ9VXi4PkTe9Ge7G4jNRLDfISfWCPeVo21YaTFwbLJdiHBprU3fPYxtlFpB8Stnw9kh8/wCVLljVmg9oFwVTMwOjW/kdB5fZG/HkZSYCBwVHIwN5DdWOiwJ1ELIEgeq8gOkEgHb1CGotF3tNnCY5c0yxeMaKRpxeCZ5xCBrUwKMtueiNi1sUVO7UG8+yF4oyHZuk9UbhsPIMawR4bpWzM52W5PVdMOyU+iqnibXC8Ua2EhxGbdeq9xI1I0xweZlwqaVMAQFJ+OcHBvNMMDwOr8RrnQGWc6ZmNYjrHPdeds7F+BLxGTEAmDEgGJ5Tz6Kz+DqUwwuYRnuB+rzbqPNPe09OriGmlh2NpZS0NqOdlFu8S0R8sgDqR4p6MQGjO7K57WiSBEbuLRy9U9+KNx2ZLC8Ge5rn5SBG8A/9pvHVeUezzwMztJjI35iLb6N132WrOGpiSGNBkm0QCTJgAb6yFNtIyMg9vcg6LKbDwQmp8JAme5oAGZBbcuc75vJGO4ax4m7nWvMm1u8AUU2uATTcC0gFxBIdvctcRKIwtbICZyzzaSLaX2StsZJCjFYKhSaTUplrJDnEl8gi4LnSTafCyFwHBGt7tFvw6ZOYveXOc602m5vzjUp5VfnMHa95JBjl+8oDF0K9RzgxzGNaAQRYkkSSRsNdf99bozSAuL1KLAxtZzRSBJfOjoEwALmSdAgcFxgVAWYLCTSnKHS2iwH9RgAkzPjYeCPd2bFRzH4h/wARodmDBIE2u43z6aaJyxhH6YbJywBYACM2UaE7t0EJrSX3/oFOxNw3Afw1HISHEASGg2cdddlA4/KWU6YDnEw0TlBA3JOmydubmuQDlmcpJGYXvN9DPO4S3DsNN0hrQCQbFxNwJmdEnb2NVdAvEsNWZVa8NzVHZpcLw0ZYbezRmLPJpRWJwdeo4NfVLKRbZlOJc4Rq6DA8ExZiw92VwuGm02dYbLs22Y2JsYO2iFmoAwvDG0qbcmaZOZ1Qy58gwC7xI5JUeFVK1TvU8zGw5oMfMDPiQTeBy6rSOaNukxoI6a8/Ve1GOzB7SYsMo3v83lyHMoqRmjO8RdinF2RpLbNEloAIEOzctQI/ylE8M4BSoNc581XOGZ73Q52l2tB0Fx18U2FSoc0jLubw03vJjp7jmqMLjHPNRroytcQyxb3IGXvEw466dN01uqQK2dUhlBwoMOZohrQBMui5ET6rNcZ4hUeDT+G9pJcwES10EjKeve1HIk6ArXUXmAdMpsdZHKRr+arw1m5g/SQQZAM+yEaTujSVozHZ3hf8MJxJdna6YzufTl0ADKBrJF76q7inFKBfnqOlgDp1BJFiGgx3pkI7jvCGPbTglzi9hcc5aAGnMzYz3iLb+QQlPs9QAIqN+IL/AD5gQdyLg636qnjJ8pCU1pGTwuDp4qq5uDZVZUyOMvxDmCMzbQwXvoJi99Atb2V4UcKKjqtYP+I1joJccmWQBmcb66wNEzweFbSpgUmNa0XytFpNy6SJd58gqMZicssdGxB2gkSJ2Jm07+F2nkclxXQIwSdvsnxqsykHVCHFpbPdLe7aZjfwlZ2jxEYmoDhzVysyy006ZDi42Gdz25YvP+wL3iXBGlhqCoRLQwAiIjNlgj9UkX6KHA+ENwjQxpcC85u9Lm36tADAY5KcHFR32NKLb/AHxqlXcWNpU2ZrT8R3daCN8tz5Spuw9SnTAfkJOuTNlHhKZVq2rRNv6Y0M87GL+iA4iXBrRa8A7+203ulvSQeO7FdPCPDnwOTtRb36Kh1N+ZxyFp1Fto+i0uHw2Z3edIvDY05ODxuL77oylhIAZJ3BM3IuO9a5VOaQnCz5+3BZ+9Os/suW0rYGHENo5xs61/ouTfUYv0gTs4wHEXAMMMW000WicJDJv432JXLlB+isemeYamPhzAmTeBO26hWGng36rxct7G9HYmxEWsdLI/CHujz+65chIyKMeLu6adLRZUVzoNrW91y5YxPC3ib33vporMQdfL6rlywS3DiaLSdTqdzfdCUheNpZ9Fy5AxHh4gyLZn1S6LZiHsaC7na3gqMWP5nkuXLBYFhPn8wPI6j2HomlY3b/AKh9ly5ECOa4y/xH1CKOrv8ASD5rxch7MwCqf5lMbEPkbHuu1G+gUOHm1Hwb7uMrlydgDcSILoSvjB/ls/1Lly0ezMKpjut8AfOAvKwktm/4V4uRARwriKrYOrXT1uNV5UaDSIN7DW+y5ct7MTwP+CBtnjyzaL2fv9V4uSDFFL51XxH/ABXjaadttBsuXLAYbh9Y2GWOnOFc35fP/wBoXLlmZBDnnmVy5cgM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xQTEhUUExQWFhUXGBUWGBgUFxQVFxcXGBcXFhYYFhQYHCggGBolHBUUITEhJSkrLi4uFx8zODMsNygtLisBCgoKDg0OGxAQGiwkHyY0LSwsLCwsLCwsLCwsLCwsLCwsLCwsLCwsLCwsLCwsLCwsLCwsLCwsLCwsLCwsLCwsLP/AABEIAMIBAwMBIgACEQEDEQH/xAAbAAACAwEBAQAAAAAAAAAAAAAEBQIDBgABB//EAD4QAAEDAgQDBgUCBAQGAwAAAAEAAhEDIQQSMUEFUWEGInGBkaETMrHB8ELRFCNS4TNicvEVJIKSssIHQ6L/xAAZAQADAQEBAAAAAAAAAAAAAAABAgMABAX/xAAnEQACAgICAgEEAgMAAAAAAAAAAQIRAyESMSJBMhNRYXGBsQQjkf/aAAwDAQACEQMRAD8Ai50Fe51TUcp014Z6JOVdSCqaERSQsxawKwLwBSWGo9C9UJXlSrlEwY/NysGiwleJezioJj4bx45fYSisPiGvEtMxYjQg8iNljFy9UQFJAx4VBzlIqt6ATi5eB6rKjKwC4lVuUMy7MiAlK8KhmXB6xiYXsKIcvcyxj0qp69Ll4VjFDgqHIh4Q70UAk10LnlQcogpkAiSo5l65VuRMWF1lVK8zKIKICZC5Q+KuWNoPcV7RpnmqwVcx6VmLm0OqLosAQrXK9jkowUuKg1y57kAg9fEOFSkxoB+I7LdCUuJYh2Lbhq1AZBABi5BHzabfZH0A0Vab3T3XSnHGn6vAglpAdEk+m26ZUa2Y7tlxB+GyNo02l7s2Zxkkx8rWwNdfVLaWGxp/m92nUsTJ0YQCcwPKfZS4pWfmzEOMEPbLTGYEQ0Tc2AJTrsth/wCLxFas8EDIBlB52MLorhDxJOXKeyluMc/uMxLXVA2S1oE6TBN7xyQmJx9ShlDsS0ucMwY+Jt11v4pvh+zVPCValdoLiSA0DO4gusZAGwCx/H6DcRjGCp3ASA6ZEN/SSCJBi0QhjxqUu9foac2o9Gt4LxhmIZIIDt27+IHJHysjxDgLaGKwrsOXQXkaj5SCXC3QLWBSyQUar2GEm+znKtxVhVT2qdDkcy8K7IuhYBBy5pUn093ODGwe8+wshTg6j4cypLTMOBbltr+notoKi2FBepJS401pANVlQEkS2JEWkxqE5DgRIIIOhF0zi12Lo5SChKkClCeOQ9UK56peiAqJUHLnKDimQDwlRK8XPBRAeN1Ua/RWt0tqqsTp1RRgfMuXBi5OLsYkqxjlBzVwU2EJY5Xtcg2FFUwlYwVSXrnL2mLKtyUYi9PcVTIo0y7XKJ5iZjTpCApsFJgrPEknuNOh5uPhyReB4iKoIqSTIdyj8lMl7AZ/Fdmvimfi1AJvEZRO06kqXYvCmji3sGYscC2TqSLjylMv+JudVLQIA7rQOSPNanh3hzhmquAgaBs8+qpydUI1uxdxfFsJLXNkaGC4eEgLIYngrqlTMxkAwR3jHj3rla3irQ+oSMuxIOgJXnDqFMEte8ZzYwf2KaLcdoElehdwSiY7xDi2Wg6wNwD4pplVeFpBhLRsSig1Rm/IrBaKCxQLERVe1olxgfnqUuq8YpjVtQD+rLb019ko1Fpah8bIpvy/NldHjFkZRqsqNzMcHDmF49qJqA+FdnBi8A01nO7wcQZkDvWk77+q8xOF/hsK6gxoILTMzBkBvkIi/Qp/wSsRTewAZWd7Lp3TOaw2m8dVm+LVm1JLaZcROrj7XVYv/nZORmOy3A6FRlQvcW1AYbECWgbDQk6eUq/sEx7RiGuJytqZWzJvcu+rV1DCvYcwaW3iZ3K07GgAAAAdBAVc2RU/ySxx6/B5UgXJAHNxAHqVDG4ihREVqwa4xlAm5M8r7G6C45hjUFONntmL2NiVp+0PZWhUFMnuvaWwZubRHLT7rnilqyzdGf4pgmNZndVDGtGbPmcJBvYg3nZKafHaI/8AtzU4EuOx69Ef23dNA0gAGNIA0BGWMsGZJnp+kpQOG4d/D3ZBFbLDoBN5JsCb3vzXRjxLjslPI70OnXAIMg3BG/mqXKHBMMaeHpU3fMGiZ2JvHlMItzFF0nRRdAsq2ndT+GvadkGzUCg3XmIIcJGqIfSmeaooM5orqwFIA3XqsdSXLWAPcxRDEW1iqeEthKmIii66GeV7g33WaMNmaLxjZcB1VXxEbwSnmqt6FIOWdoWFzgxokNDW+37lAMijImXGx5BGcTxBFarBs0uHpA/9vZJpsTzKazUMuGEB5quE7jl5JRjMTnqZnOAvcusPNNKbD8IdJ15JMKLajL6SPEwZ+n1WizSQTiKuHFRtF7yajrCxyTEjkOevVLeOjD4cNNSWvJt8MQRH6jyGy2XF+FYd7qVcNGdrekG1pPlHVYfj9ZtbE0/iwW9MpcBtIBIBn6quOKckLKVRZfwztM3MwVHf4k5SRcxa61QqLGdrMPQe/DfDDWZXN+W5y6mY0vzWqpP7oS5opU0bHLbQvxnGKjaBrU8P8Q5nMGYmGd7Ln05TZWdoMb8PCfG+G0VnNHcc2wN7xzi8SnYeGYU5NgTl2JBzRffVYvieJxNemCaNIfFytyhwzgOiO8W7hvO2iEIxbVoqlOSfEUv45iqNP+I+EGNOQOBnK+5BPQwPot6TN+azfA8EXh1KremBOWbeEjmtPSALgNk2Zx9EsafsY8Lb8Jj3usXDIAf1A62SOvwtwcWiASf6gLG8eKhxvGOfV7pgNs0dAg6hdJJN9UI6RmPDh6RYaUjMBoLX111JS6fa3ol1JxDw7e3gia9cZvHw1H57JZMMUXEkmB7LS8XflpMJAMtaDm1Do57a/VKOC4UPJe8wxl3Hp91dW4gMQ97RZpFp0blsJ8vqtFAZnOLMNQHLTaZgGD7ibbKjguCLXGRlIAgDS+nt9U6wfDpIBc2Gm8nUTy3RFQMMPZH9Ji28zHqrctNCNbTAzTUcqYOpoNzDNtFzlCs01E0kU1h3UsixhfUZ3SVRSbomFVtoCpqUoTJ6AUupBcrAxcgYJNUBRqKnDU5uVbVKCMBYp6nhbBVVG3XmeFT0KH/ET7ssyz6nIQPFZQ1VqeDOczCPi5LtQTpHVTmqQ8excH/y3k6uefE6z9R6Ic0iQ1g1I/CrcBLqRJ2qOH0n7JpgsLPecYAhCTodbB+JjJhxlvmDhPpokbWgUWR+qfrH2WuxoD6YI0aTboQs7w6k0kAjuscZmNJLh9UIPRn2H4TDOGGccxa6RlneBJH0WZr8MqVntIeRPNouPEeafV+IOL9O6Jyt2A6oRmLeGmN5kgadByV4aJSViHH8DezEMJc0gEfkFabNYIQVs7W5gXHmdfCUTRIJExHmlyStmiqHlABuHh36yCNNt/oFn+NuFCk6oYkEFo6yYIHgZjnZWcVxhNQQe62A3lb+6prVc4HxA10Qe8AbjQ33Wjqi+PLLHde9A3ZfCPbR+LUJl/6dSM15I2TzDtkOPIJVRrQSTcGNZTvhhMPOoEek80mZ2JjVCeme+8nUW89fVDPGpKJZSl1UzcumPGY8bBVYylAjcFFMBRRcDbra+6urUo15+vqq+GYTMS4zAE7C/wCSr+JNkB36iQALaT1SzexoB+LqllAU26mCYPn+yU4KmRLtANZ3TTi1OGk7ywDz19ggq9mgbpovQrWwZznGTpKu4e+A4GYM26z/AGVL2wL/AOyu4eM4foO7PuJv5qliUMqdWWW8FZTpWQPDAbt5fnJNmqT7GRXkUHMREKuo1AYCqNuF5XpSvTU78QoYx1kRAJ7oK5eBnVcn8TbLMEwgKdbRSpmyqxJ2QSACFyqqFXNbKqqMTIVlmCo53RI85P0C3lKllw5aIm2vh0WN7P4ZxqA2A5mPz6LT8ZxGSoW7ZBM6A3v/APk+nVJNN9Dw0A4OiG0/+qp6lxTE1Q2i4TBsba6IDh1YPotfscz/ACJJBjwQpxrqlcsbEASTOYDmLbg211lJJNlU0M8AZY8bRNreyQ0aeU1I1Jbp4n+/onOExAbmGkwPdVYel3qmXUZT7uEjzhJjegzWxS6pv4hDvfA11/P3UxGQDeSD4qnEszABdCJeibmnIHCwDoI5HxVlZ0MDgeXNG0sFFJpNgbnTYX16n2QRILbG0209kkns3o8riHtbvr+ytqDdE8To5H06hiDAnkDpfldEMwYcwwtekMhXgj/MDYsbHe82K0HCKJFR7D8r2xPXYe3uguF4TvOJ2VuCJ+K5wJifIKWWWh8cbZVj4ZUg2MZfS4+h9VTWOZxHh9EV2wonJnb80B/mO99kNQdmfMDST5D+yeL0mK1ugmjhgGRo2cxPPzSRlf41eWkZGWGsF3lsEb2yqPbhWlhIlwDovZBcNogMYP2AnzSt0r+40Vdo0HFaUwRdpDX/AGP3QGJoDuu/qaD4SBITqgBUoaQ5ktvexWadjD/hk99hkdWknTzn2Tw2hJdlHEBfS32KPwOHNNjRoXCfBpM/sPJW4WiKkGOU8iVX2hx7aYj9boAiLHSEyd+Ir0rJ8Ma3vkRc+fiiQ+BZLez1INb3vmNzqmDPmIWn2CPRL+JgXCrr4kwCFKqCNLqjGOlgEQbpVQzOw9SZ5obETmiepVVOv8O68bVzX3KYUi9t1yOYwQFyBirDNhl0JWMnqVLH4gghoXtMga6lOlQCqkF5XbZWN1XmIuIRMFdnmZqjeQKe8bofEeWgi4gi0lpMj3+pWd4YDNk8x2HiqyqCTmaGm5IlultrJU/INaODMlJjCSJGXeZcNo0I+y8wGCbSD8sd4k6X15+EKVapPqrqbpHLzhJJ6ZVLoX8Wq5WNIBEOBMamAZA6rzsxVDq1R0nKe5uBZxMj1G9l3Fv8MT/VbxuocLAAJHjYRfXVTxtfTGyLzBeJ0vh1nN5nMOsagfVRwOHzvFrC589Pzoi+19OMlTk5hPQEhp9nIzs7RtPM6+G/urOXjZNLdCztZxANy0GfMYBtpzkqqnhwKYE7fk8/VJqTy/FVgTdrzBm8bR5LS/D7pna9z/ZCSrxB3sudFXDRu20/QqjBYsuE6OEtcP8AMLe8g+al2fuXA6FpPJRwlDLWqN/qAqD/AMT9G+pSrob2S4ri/hUSdCTYqXBWn4JfubbgeQKD7XvHwKbXEA5wZOgFv3Fky4QSKRh06Hy6BTy/BFMfyZbWr5wQ79LQPsUv4C/uX/UwQTyiLeoQPFHuIqloJJY5ovF8pueY09ArMNWPwKXduKTQRvpcSq8VX7J27A+2mOE06DTcmY3gxr7prhqBAbMCOQEC1r7LL4Gg+piqlSoIcCYjSDP0ELSVKxDQNyd9ISZ0lUUNhtptjbgT5qOBNiHfZZ7jtDLiqbho5tRnnZ4+hTOgfhNa8HZ0/t7oHtDiGH+Hg94vm9/0PDvzojhv+xclDzhLQKf/AET6iR9QsLw+m5+Jc6rJg79bjyutPxrijGNbTBh9Q5ABE7SI6AH8hL8EwB8wSTAtv6qkbim37ElUmhthRFQgaGOoV+IdBBQ9Jw+MQDtpy/dHV2WSegs8J3VeODck9FObKnGvDWEkTsggsz2KEgckXgML3Z3N13Eav8onLEfXZD4fFPGURZU20TVWM/4V3Ncr2YoEBclGpAlCkHGSLqeJoAXVobl81Xi2FzU3sBB9KQCFGjQkwr8DTIEFHUKABJKLdGSsV0mFrvFNsHTLwWuPUeOyHow5+iY4RoLv9IJSSdKx4rYpr1NxtPkRsixVDgHDlKA+G2CAMpNzG50nxU+HSDleJadCEJP2NE94pVApgdSfZe4Ay03201PryQnaFsWFoH1XvZ7UcrTzOySEaxjTdzLOP1s+FqBx1pPHSMhvPKQrcDxJrMEKhMD4bXE7y4SMo3MlCcZFq1KJD2lon9MtIMeTykeJoVKmHosNvh2AFgQ0tAm/ILojGLirJO0wTso17nvqvBOZ2+v4FtqFK7wBr6abJZw3BwQR8uscim+BqSCdpN0kpcp2GMajQBh2lpB+XUKb8RNYONpZUGhi2Q6QvaoAY7c5vS4QdZvykmYBEbQUkdjNCTj9Y18WGAn4dMDN/qgkn1kLb8KYA0DUFu9ttgs3gsC0l1QCCTDuUa+tynb3hrAROkful/yZWkkNhVNtiyq8z+bhVucqnVpJCnkOW35zVaqhVsu4YyXExoRopYhuWoM3ODEzdTwbYpEzefoVDFuJAOhJBsJmPFQyfMpD4tDSo0ChIFm+dllatA5mQLAi+unTawM85WhrV4pPHONUna6RO0quBtJk8iTaBn4dz8QatQju2ZH6RrA6CfMym3C2y9sbj7n9kMWE32smjnhr2Eco8rp8krQsYpE6VIuqudy8D9Ewr/KlWHrzULW93lp7lGy9zJjvTcbJFtIz0y7Dw4RvH0QvFGdxt7TdWU3ix0I/2VXFBIA2JlYDAcZ36IGsuHso2aWnUbo9uFAZlPj6pfhACxzRciUUxWhgGMN7LkFTfAAK5Hiw2idfEE+UIqmJal1Yieitdj8osj6Mc+sc4ARXEcdlYY1VNCmJzpRWxYdVLToitgboa8KqEi6dcO+Wr/oKSU3w8RonvCngvcz+ppH3+yWfQ0exGX2M7aeMojg78zulyq8Vh++WzCGo1zTe1gEknXaAke0Uui3tWNI3AVHAGkOkaDVH9qKUsDvI/ZA9nASHjmOcn0Wi/wDWaS8z3HVg57upkekfZCVQSI3VuKpxUIGxhXUaMse4bR9f7KlUkKmFUSAAOgPtH2VmHJGb180LVMhp5a+CZU232uPQ+EqNVIbtC18uZHMkm3VDfE7pEf3Gib4el/LdF4Lj+e6zVauASdhv4ap8Su0LN0NcC0ZPMG/Uf3R+Noy0DkHewsl+ErNc0OboR7jUJhxKm74UjkfcR90s/khou0xCC3OYRdGlLM3jA8In6hLaFXvxCccIrlxcABlbI8Z1+irN0hIq2eYYy17eYJUW04DJ/q5T08lY+jFTKND8vgiWU7gAXkxqev2UJvorH2B8TGVpBOn3/PZKsJVJ7vWUz7SxYDpJ8rpfgmC0anZXx6xkpbmHFot4e6uc7ut5iR+y6vSEwNvfX00KqabDxj2Shb0WYIS4GNfUeeyfQWtkXlZ7A90Mnaxvp4p8+rDZB01QoDYFXILSSI390vx9QuLcp0A9E2Y4Pa4c4hJ8Yw03AHl9wmj2JIN+K4sM3iR6IXgtRokRBIReBeLhxsZS3G4sU6kbdEErtBbopxVQB5vuuXV3NLiefiuVU3RJo8fiQSY0E+yEoYiXnkmLMgBEWuEswuGJqZbxMrKtjsa1n5WETcpXSwBeQ6YKK4wMrwNoUaNTSCstLQHth1Sk5oE6K3D4/JUaZvOyrY57xHRVYfBAGXaykexh9xPD5nB7enpqgaL4qBu4m/p7Jth6gLMh20SvE4b4dZr5s4FpO3MfRRi60yzV7G2KYKlM2Gl0r7PYEsqVOUfe3hqUWyqQi209xo5vokdx/TGVS/gyGOqfzX+5/PNX8OxtMAhzomZE6iNvBCcZoH4oazVzgB5wl/ZigXVzn1Zmt1FvuuqTXCyKvlRo2XGXUE+oITnAd6RvHKJ8eqCYwGLC0D1uiOGVP5hPl6W9VzuVsrVHjWnLUAse9p+dF847QYshgbO8W9fqvp2MbDnQfmv+/wB18z7XUoItbM/7fZX/AMZ+Tsnm+KHXYug52HcT/Vb7/nRbIUC6lB1gR0gLP9i2/wDLR0P0JTzD1L5ToQ389/ZRz22UxUkZfCsiuQRv00T7CYcNe9oNyC5B8XpFlUVABAN4iUWyoBWY7+prm+Zgj6FacuULBGNSosqC7f8AKQb8jr9Ar6YkzaQSR7H8/JHpnM8iP0k+hV9OqA8jWb9L2v6H0Chd0V6sA47QsD0v9ln6eLDHtftmHLY38zC1/FsL3XCRdYbiFMNpQdcxA6AAGT6wurC7jTIZflY5/wCJCQWglrnaxY8weXmmFShDrCwAf1IP7X9Chuzrv+Tb1zD0cU0os08CPLX7lLKdN/gaMdIFpUpcBpInnfwOm5TWo2GtAFnGCgqfzzNsojodx1uCi8ZmAa7VsieiMdoSWgF1HJcH9QPodFR2jaHZXDUi45FE8SYclSNzLfYpfRxJqNbIuNU8fuI/sQ4hXhjSNW6pbxFkgPLvRXYmuC7INyPZU41jRIPKw8lSCqicmD5ibyuQTXOjRcuhRI8jTUqIMwraFHKZlKaFbI0uJMnZGYfEF7VxSTR2J6POKy480PgGZfmBAVvEamUgDVXYeuHC+qdS0K1bLH4oZSQq6XEBaVRXqtE2/NkvgueDsmUU0K2aapie6CE5r0c+DLiBmADmk8wY+x9Vl8A01XhjbknyHMrT8YxMMZRYYaMuadcrfuSD7qMltIpF6Eteq5jRGsBOnnLRpvLv007H/MSD9QlFR41N0xqYplZzKbe8AQ2YMD4cSTygtOqE1aDB7EHaRpa9rmbEx4gEj3C8DG/EbiacfDrCfBzhBHr9007RUA6SO8JbAYMxJDgCBGp6LJ4Lg2IouqBtWmaMl5pCo1zhILh/KglrvBNGPOFWFy4ys03D6vzToC2fcWTKi2GDm4yknBialOo6DtERchpP1hAYfimOLQ74QyDcNnujSLqcIP2PJ30a9rS949Fl+13CpL2WzEZmCbnnA3sFZwLG4t+Ka2q0tYJcTlgEDST1sm3HsCXYijVyiGBw0n5haOsAjzRb4S/g1WqMz/8AHWPP8ylu0SJ8wtLw8GXZtRlHtm/9kj7O4dzMZV/luDXuIlzXNgAXFxzTfjJLKVQte1hMAFxjvEhg0BOsbKkqlK/uJTiqGQwbXh0iYCz3FahZh2VRf4L80c2hxaR/2krRcOqkUQXEEm4Im7Wg3JIEyZSzE5aNJprOZDrETmN5mWC8aqce2GT0mV8Orh1ZoBs5pI8InTwlXYGllfVn+of+DT90n7N1R/FtbTD30qeaKhacglju6XHlNk34jUrZnGi2ZAMRMwIJF+gSqHB0x2+XQyzy0t8YWM7X4dwBIERc+sH3IXru1GIpOb8WiS3NElrmXmIDriZ2Wm7SYVsObMZm1W36iZ9VXi4PkTe9Ge7G4jNRLDfISfWCPeVo21YaTFwbLJdiHBprU3fPYxtlFpB8Stnw9kh8/wCVLljVmg9oFwVTMwOjW/kdB5fZG/HkZSYCBwVHIwN5DdWOiwJ1ELIEgeq8gOkEgHb1CGotF3tNnCY5c0yxeMaKRpxeCZ5xCBrUwKMtueiNi1sUVO7UG8+yF4oyHZuk9UbhsPIMawR4bpWzM52W5PVdMOyU+iqnibXC8Ua2EhxGbdeq9xI1I0xweZlwqaVMAQFJ+OcHBvNMMDwOr8RrnQGWc6ZmNYjrHPdeds7F+BLxGTEAmDEgGJ5Tz6Kz+DqUwwuYRnuB+rzbqPNPe09OriGmlh2NpZS0NqOdlFu8S0R8sgDqR4p6MQGjO7K57WiSBEbuLRy9U9+KNx2ZLC8Ge5rn5SBG8A/9pvHVeUezzwMztJjI35iLb6N132WrOGpiSGNBkm0QCTJgAb6yFNtIyMg9vcg6LKbDwQmp8JAme5oAGZBbcuc75vJGO4ax4m7nWvMm1u8AUU2uATTcC0gFxBIdvctcRKIwtbICZyzzaSLaX2StsZJCjFYKhSaTUplrJDnEl8gi4LnSTafCyFwHBGt7tFvw6ZOYveXOc602m5vzjUp5VfnMHa95JBjl+8oDF0K9RzgxzGNaAQRYkkSSRsNdf99bozSAuL1KLAxtZzRSBJfOjoEwALmSdAgcFxgVAWYLCTSnKHS2iwH9RgAkzPjYeCPd2bFRzH4h/wARodmDBIE2u43z6aaJyxhH6YbJywBYACM2UaE7t0EJrSX3/oFOxNw3Afw1HISHEASGg2cdddlA4/KWU6YDnEw0TlBA3JOmydubmuQDlmcpJGYXvN9DPO4S3DsNN0hrQCQbFxNwJmdEnb2NVdAvEsNWZVa8NzVHZpcLw0ZYbezRmLPJpRWJwdeo4NfVLKRbZlOJc4Rq6DA8ExZiw92VwuGm02dYbLs22Y2JsYO2iFmoAwvDG0qbcmaZOZ1Qy58gwC7xI5JUeFVK1TvU8zGw5oMfMDPiQTeBy6rSOaNukxoI6a8/Ve1GOzB7SYsMo3v83lyHMoqRmjO8RdinF2RpLbNEloAIEOzctQI/ylE8M4BSoNc581XOGZ73Q52l2tB0Fx18U2FSoc0jLubw03vJjp7jmqMLjHPNRroytcQyxb3IGXvEw466dN01uqQK2dUhlBwoMOZohrQBMui5ET6rNcZ4hUeDT+G9pJcwES10EjKeve1HIk6ArXUXmAdMpsdZHKRr+arw1m5g/SQQZAM+yEaTujSVozHZ3hf8MJxJdna6YzufTl0ADKBrJF76q7inFKBfnqOlgDp1BJFiGgx3pkI7jvCGPbTglzi9hcc5aAGnMzYz3iLb+QQlPs9QAIqN+IL/AD5gQdyLg636qnjJ8pCU1pGTwuDp4qq5uDZVZUyOMvxDmCMzbQwXvoJi99Atb2V4UcKKjqtYP+I1joJccmWQBmcb66wNEzweFbSpgUmNa0XytFpNy6SJd58gqMZicssdGxB2gkSJ2Jm07+F2nkclxXQIwSdvsnxqsykHVCHFpbPdLe7aZjfwlZ2jxEYmoDhzVysyy006ZDi42Gdz25YvP+wL3iXBGlhqCoRLQwAiIjNlgj9UkX6KHA+ENwjQxpcC85u9Lm36tADAY5KcHFR32NKLb/AHxqlXcWNpU2ZrT8R3daCN8tz5Spuw9SnTAfkJOuTNlHhKZVq2rRNv6Y0M87GL+iA4iXBrRa8A7+203ulvSQeO7FdPCPDnwOTtRb36Kh1N+ZxyFp1Fto+i0uHw2Z3edIvDY05ODxuL77oylhIAZJ3BM3IuO9a5VOaQnCz5+3BZ+9Os/suW0rYGHENo5xs61/ouTfUYv0gTs4wHEXAMMMW000WicJDJv432JXLlB+isemeYamPhzAmTeBO26hWGng36rxct7G9HYmxEWsdLI/CHujz+65chIyKMeLu6adLRZUVzoNrW91y5YxPC3ib33vporMQdfL6rlywS3DiaLSdTqdzfdCUheNpZ9Fy5AxHh4gyLZn1S6LZiHsaC7na3gqMWP5nkuXLBYFhPn8wPI6j2HomlY3b/AKh9ly5ECOa4y/xH1CKOrv8ASD5rxch7MwCqf5lMbEPkbHuu1G+gUOHm1Hwb7uMrlydgDcSILoSvjB/ls/1Lly0ezMKpjut8AfOAvKwktm/4V4uRARwriKrYOrXT1uNV5UaDSIN7DW+y5ct7MTwP+CBtnjyzaL2fv9V4uSDFFL51XxH/ABXjaadttBsuXLAYbh9Y2GWOnOFc35fP/wBoXLlmZBDnnmVy5cgM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data:image/jpeg;base64,/9j/4AAQSkZJRgABAQAAAQABAAD/2wCEAAkGBxQTEhUUExQWFhUXGBUWGBgUFxQVFxcXGBcXFhYYFhQYHCggGBolHBUUITEhJSkrLi4uFx8zODMsNygtLisBCgoKDg0OGxAQGiwkHyY0LSwsLCwsLCwsLCwsLCwsLCwsLCwsLCwsLCwsLCwsLCwsLCwsLCwsLCwsLCwsLCwsLP/AABEIAMIBAwMBIgACEQEDEQH/xAAbAAACAwEBAQAAAAAAAAAAAAAEBQIDBgABB//EAD4QAAEDAgQDBgUCBAQGAwAAAAEAAhEDIQQSMUEFUWEGInGBkaETMrHB8ELRFCNS4TNicvEVJIKSssIHQ6L/xAAZAQADAQEBAAAAAAAAAAAAAAABAgMABAX/xAAnEQACAgICAgEEAgMAAAAAAAAAAQIRAyESMSJBMhNRYXGBsQQjkf/aAAwDAQACEQMRAD8Ai50Fe51TUcp014Z6JOVdSCqaERSQsxawKwLwBSWGo9C9UJXlSrlEwY/NysGiwleJezioJj4bx45fYSisPiGvEtMxYjQg8iNljFy9UQFJAx4VBzlIqt6ATi5eB6rKjKwC4lVuUMy7MiAlK8KhmXB6xiYXsKIcvcyxj0qp69Ll4VjFDgqHIh4Q70UAk10LnlQcogpkAiSo5l65VuRMWF1lVK8zKIKICZC5Q+KuWNoPcV7RpnmqwVcx6VmLm0OqLosAQrXK9jkowUuKg1y57kAg9fEOFSkxoB+I7LdCUuJYh2Lbhq1AZBABi5BHzabfZH0A0Vab3T3XSnHGn6vAglpAdEk+m26ZUa2Y7tlxB+GyNo02l7s2Zxkkx8rWwNdfVLaWGxp/m92nUsTJ0YQCcwPKfZS4pWfmzEOMEPbLTGYEQ0Tc2AJTrsth/wCLxFas8EDIBlB52MLorhDxJOXKeyluMc/uMxLXVA2S1oE6TBN7xyQmJx9ShlDsS0ucMwY+Jt11v4pvh+zVPCValdoLiSA0DO4gusZAGwCx/H6DcRjGCp3ASA6ZEN/SSCJBi0QhjxqUu9foac2o9Gt4LxhmIZIIDt27+IHJHysjxDgLaGKwrsOXQXkaj5SCXC3QLWBSyQUar2GEm+znKtxVhVT2qdDkcy8K7IuhYBBy5pUn093ODGwe8+wshTg6j4cypLTMOBbltr+notoKi2FBepJS401pANVlQEkS2JEWkxqE5DgRIIIOhF0zi12Lo5SChKkClCeOQ9UK56peiAqJUHLnKDimQDwlRK8XPBRAeN1Ua/RWt0tqqsTp1RRgfMuXBi5OLsYkqxjlBzVwU2EJY5Xtcg2FFUwlYwVSXrnL2mLKtyUYi9PcVTIo0y7XKJ5iZjTpCApsFJgrPEknuNOh5uPhyReB4iKoIqSTIdyj8lMl7AZ/Fdmvimfi1AJvEZRO06kqXYvCmji3sGYscC2TqSLjylMv+JudVLQIA7rQOSPNanh3hzhmquAgaBs8+qpydUI1uxdxfFsJLXNkaGC4eEgLIYngrqlTMxkAwR3jHj3rla3irQ+oSMuxIOgJXnDqFMEte8ZzYwf2KaLcdoElehdwSiY7xDi2Wg6wNwD4pplVeFpBhLRsSig1Rm/IrBaKCxQLERVe1olxgfnqUuq8YpjVtQD+rLb019ko1Fpah8bIpvy/NldHjFkZRqsqNzMcHDmF49qJqA+FdnBi8A01nO7wcQZkDvWk77+q8xOF/hsK6gxoILTMzBkBvkIi/Qp/wSsRTewAZWd7Lp3TOaw2m8dVm+LVm1JLaZcROrj7XVYv/nZORmOy3A6FRlQvcW1AYbECWgbDQk6eUq/sEx7RiGuJytqZWzJvcu+rV1DCvYcwaW3iZ3K07GgAAAAdBAVc2RU/ySxx6/B5UgXJAHNxAHqVDG4ihREVqwa4xlAm5M8r7G6C45hjUFONntmL2NiVp+0PZWhUFMnuvaWwZubRHLT7rnilqyzdGf4pgmNZndVDGtGbPmcJBvYg3nZKafHaI/8AtzU4EuOx69Ef23dNA0gAGNIA0BGWMsGZJnp+kpQOG4d/D3ZBFbLDoBN5JsCb3vzXRjxLjslPI70OnXAIMg3BG/mqXKHBMMaeHpU3fMGiZ2JvHlMItzFF0nRRdAsq2ndT+GvadkGzUCg3XmIIcJGqIfSmeaooM5orqwFIA3XqsdSXLWAPcxRDEW1iqeEthKmIii66GeV7g33WaMNmaLxjZcB1VXxEbwSnmqt6FIOWdoWFzgxokNDW+37lAMijImXGx5BGcTxBFarBs0uHpA/9vZJpsTzKazUMuGEB5quE7jl5JRjMTnqZnOAvcusPNNKbD8IdJ15JMKLajL6SPEwZ+n1WizSQTiKuHFRtF7yajrCxyTEjkOevVLeOjD4cNNSWvJt8MQRH6jyGy2XF+FYd7qVcNGdrekG1pPlHVYfj9ZtbE0/iwW9MpcBtIBIBn6quOKckLKVRZfwztM3MwVHf4k5SRcxa61QqLGdrMPQe/DfDDWZXN+W5y6mY0vzWqpP7oS5opU0bHLbQvxnGKjaBrU8P8Q5nMGYmGd7Ln05TZWdoMb8PCfG+G0VnNHcc2wN7xzi8SnYeGYU5NgTl2JBzRffVYvieJxNemCaNIfFytyhwzgOiO8W7hvO2iEIxbVoqlOSfEUv45iqNP+I+EGNOQOBnK+5BPQwPot6TN+azfA8EXh1KremBOWbeEjmtPSALgNk2Zx9EsafsY8Lb8Jj3usXDIAf1A62SOvwtwcWiASf6gLG8eKhxvGOfV7pgNs0dAg6hdJJN9UI6RmPDh6RYaUjMBoLX111JS6fa3ol1JxDw7e3gia9cZvHw1H57JZMMUXEkmB7LS8XflpMJAMtaDm1Do57a/VKOC4UPJe8wxl3Hp91dW4gMQ97RZpFp0blsJ8vqtFAZnOLMNQHLTaZgGD7ibbKjguCLXGRlIAgDS+nt9U6wfDpIBc2Gm8nUTy3RFQMMPZH9Ji28zHqrctNCNbTAzTUcqYOpoNzDNtFzlCs01E0kU1h3UsixhfUZ3SVRSbomFVtoCpqUoTJ6AUupBcrAxcgYJNUBRqKnDU5uVbVKCMBYp6nhbBVVG3XmeFT0KH/ET7ssyz6nIQPFZQ1VqeDOczCPi5LtQTpHVTmqQ8excH/y3k6uefE6z9R6Ic0iQ1g1I/CrcBLqRJ2qOH0n7JpgsLPecYAhCTodbB+JjJhxlvmDhPpokbWgUWR+qfrH2WuxoD6YI0aTboQs7w6k0kAjuscZmNJLh9UIPRn2H4TDOGGccxa6RlneBJH0WZr8MqVntIeRPNouPEeafV+IOL9O6Jyt2A6oRmLeGmN5kgadByV4aJSViHH8DezEMJc0gEfkFabNYIQVs7W5gXHmdfCUTRIJExHmlyStmiqHlABuHh36yCNNt/oFn+NuFCk6oYkEFo6yYIHgZjnZWcVxhNQQe62A3lb+6prVc4HxA10Qe8AbjQ33Wjqi+PLLHde9A3ZfCPbR+LUJl/6dSM15I2TzDtkOPIJVRrQSTcGNZTvhhMPOoEek80mZ2JjVCeme+8nUW89fVDPGpKJZSl1UzcumPGY8bBVYylAjcFFMBRRcDbra+6urUo15+vqq+GYTMS4zAE7C/wCSr+JNkB36iQALaT1SzexoB+LqllAU26mCYPn+yU4KmRLtANZ3TTi1OGk7ywDz19ggq9mgbpovQrWwZznGTpKu4e+A4GYM26z/AGVL2wL/AOyu4eM4foO7PuJv5qliUMqdWWW8FZTpWQPDAbt5fnJNmqT7GRXkUHMREKuo1AYCqNuF5XpSvTU78QoYx1kRAJ7oK5eBnVcn8TbLMEwgKdbRSpmyqxJ2QSACFyqqFXNbKqqMTIVlmCo53RI85P0C3lKllw5aIm2vh0WN7P4ZxqA2A5mPz6LT8ZxGSoW7ZBM6A3v/APk+nVJNN9Dw0A4OiG0/+qp6lxTE1Q2i4TBsba6IDh1YPotfscz/ACJJBjwQpxrqlcsbEASTOYDmLbg211lJJNlU0M8AZY8bRNreyQ0aeU1I1Jbp4n+/onOExAbmGkwPdVYel3qmXUZT7uEjzhJjegzWxS6pv4hDvfA11/P3UxGQDeSD4qnEszABdCJeibmnIHCwDoI5HxVlZ0MDgeXNG0sFFJpNgbnTYX16n2QRILbG0209kkns3o8riHtbvr+ytqDdE8To5H06hiDAnkDpfldEMwYcwwtekMhXgj/MDYsbHe82K0HCKJFR7D8r2xPXYe3uguF4TvOJ2VuCJ+K5wJifIKWWWh8cbZVj4ZUg2MZfS4+h9VTWOZxHh9EV2wonJnb80B/mO99kNQdmfMDST5D+yeL0mK1ugmjhgGRo2cxPPzSRlf41eWkZGWGsF3lsEb2yqPbhWlhIlwDovZBcNogMYP2AnzSt0r+40Vdo0HFaUwRdpDX/AGP3QGJoDuu/qaD4SBITqgBUoaQ5ktvexWadjD/hk99hkdWknTzn2Tw2hJdlHEBfS32KPwOHNNjRoXCfBpM/sPJW4WiKkGOU8iVX2hx7aYj9boAiLHSEyd+Ir0rJ8Ma3vkRc+fiiQ+BZLez1INb3vmNzqmDPmIWn2CPRL+JgXCrr4kwCFKqCNLqjGOlgEQbpVQzOw9SZ5obETmiepVVOv8O68bVzX3KYUi9t1yOYwQFyBirDNhl0JWMnqVLH4gghoXtMga6lOlQCqkF5XbZWN1XmIuIRMFdnmZqjeQKe8bofEeWgi4gi0lpMj3+pWd4YDNk8x2HiqyqCTmaGm5IlultrJU/INaODMlJjCSJGXeZcNo0I+y8wGCbSD8sd4k6X15+EKVapPqrqbpHLzhJJ6ZVLoX8Wq5WNIBEOBMamAZA6rzsxVDq1R0nKe5uBZxMj1G9l3Fv8MT/VbxuocLAAJHjYRfXVTxtfTGyLzBeJ0vh1nN5nMOsagfVRwOHzvFrC589Pzoi+19OMlTk5hPQEhp9nIzs7RtPM6+G/urOXjZNLdCztZxANy0GfMYBtpzkqqnhwKYE7fk8/VJqTy/FVgTdrzBm8bR5LS/D7pna9z/ZCSrxB3sudFXDRu20/QqjBYsuE6OEtcP8AMLe8g+al2fuXA6FpPJRwlDLWqN/qAqD/AMT9G+pSrob2S4ri/hUSdCTYqXBWn4JfubbgeQKD7XvHwKbXEA5wZOgFv3Fky4QSKRh06Hy6BTy/BFMfyZbWr5wQ79LQPsUv4C/uX/UwQTyiLeoQPFHuIqloJJY5ovF8pueY09ArMNWPwKXduKTQRvpcSq8VX7J27A+2mOE06DTcmY3gxr7prhqBAbMCOQEC1r7LL4Gg+piqlSoIcCYjSDP0ELSVKxDQNyd9ISZ0lUUNhtptjbgT5qOBNiHfZZ7jtDLiqbho5tRnnZ4+hTOgfhNa8HZ0/t7oHtDiGH+Hg94vm9/0PDvzojhv+xclDzhLQKf/AET6iR9QsLw+m5+Jc6rJg79bjyutPxrijGNbTBh9Q5ABE7SI6AH8hL8EwB8wSTAtv6qkbim37ElUmhthRFQgaGOoV+IdBBQ9Jw+MQDtpy/dHV2WSegs8J3VeODck9FObKnGvDWEkTsggsz2KEgckXgML3Z3N13Eav8onLEfXZD4fFPGURZU20TVWM/4V3Ncr2YoEBclGpAlCkHGSLqeJoAXVobl81Xi2FzU3sBB9KQCFGjQkwr8DTIEFHUKABJKLdGSsV0mFrvFNsHTLwWuPUeOyHow5+iY4RoLv9IJSSdKx4rYpr1NxtPkRsixVDgHDlKA+G2CAMpNzG50nxU+HSDleJadCEJP2NE94pVApgdSfZe4Ay03201PryQnaFsWFoH1XvZ7UcrTzOySEaxjTdzLOP1s+FqBx1pPHSMhvPKQrcDxJrMEKhMD4bXE7y4SMo3MlCcZFq1KJD2lon9MtIMeTykeJoVKmHosNvh2AFgQ0tAm/ILojGLirJO0wTso17nvqvBOZ2+v4FtqFK7wBr6abJZw3BwQR8uscim+BqSCdpN0kpcp2GMajQBh2lpB+XUKb8RNYONpZUGhi2Q6QvaoAY7c5vS4QdZvykmYBEbQUkdjNCTj9Y18WGAn4dMDN/qgkn1kLb8KYA0DUFu9ttgs3gsC0l1QCCTDuUa+tynb3hrAROkful/yZWkkNhVNtiyq8z+bhVucqnVpJCnkOW35zVaqhVsu4YyXExoRopYhuWoM3ODEzdTwbYpEzefoVDFuJAOhJBsJmPFQyfMpD4tDSo0ChIFm+dllatA5mQLAi+unTawM85WhrV4pPHONUna6RO0quBtJk8iTaBn4dz8QatQju2ZH6RrA6CfMym3C2y9sbj7n9kMWE32smjnhr2Eco8rp8krQsYpE6VIuqudy8D9Ewr/KlWHrzULW93lp7lGy9zJjvTcbJFtIz0y7Dw4RvH0QvFGdxt7TdWU3ix0I/2VXFBIA2JlYDAcZ36IGsuHso2aWnUbo9uFAZlPj6pfhACxzRciUUxWhgGMN7LkFTfAAK5Hiw2idfEE+UIqmJal1Yieitdj8osj6Mc+sc4ARXEcdlYY1VNCmJzpRWxYdVLToitgboa8KqEi6dcO+Wr/oKSU3w8RonvCngvcz+ppH3+yWfQ0exGX2M7aeMojg78zulyq8Vh++WzCGo1zTe1gEknXaAke0Uui3tWNI3AVHAGkOkaDVH9qKUsDvI/ZA9nASHjmOcn0Wi/wDWaS8z3HVg57upkekfZCVQSI3VuKpxUIGxhXUaMse4bR9f7KlUkKmFUSAAOgPtH2VmHJGb180LVMhp5a+CZU232uPQ+EqNVIbtC18uZHMkm3VDfE7pEf3Gib4el/LdF4Lj+e6zVauASdhv4ap8Su0LN0NcC0ZPMG/Uf3R+Noy0DkHewsl+ErNc0OboR7jUJhxKm74UjkfcR90s/khou0xCC3OYRdGlLM3jA8In6hLaFXvxCccIrlxcABlbI8Z1+irN0hIq2eYYy17eYJUW04DJ/q5T08lY+jFTKND8vgiWU7gAXkxqev2UJvorH2B8TGVpBOn3/PZKsJVJ7vWUz7SxYDpJ8rpfgmC0anZXx6xkpbmHFot4e6uc7ut5iR+y6vSEwNvfX00KqabDxj2Shb0WYIS4GNfUeeyfQWtkXlZ7A90Mnaxvp4p8+rDZB01QoDYFXILSSI390vx9QuLcp0A9E2Y4Pa4c4hJ8Yw03AHl9wmj2JIN+K4sM3iR6IXgtRokRBIReBeLhxsZS3G4sU6kbdEErtBbopxVQB5vuuXV3NLiefiuVU3RJo8fiQSY0E+yEoYiXnkmLMgBEWuEswuGJqZbxMrKtjsa1n5WETcpXSwBeQ6YKK4wMrwNoUaNTSCstLQHth1Sk5oE6K3D4/JUaZvOyrY57xHRVYfBAGXaykexh9xPD5nB7enpqgaL4qBu4m/p7Jth6gLMh20SvE4b4dZr5s4FpO3MfRRi60yzV7G2KYKlM2Gl0r7PYEsqVOUfe3hqUWyqQi209xo5vokdx/TGVS/gyGOqfzX+5/PNX8OxtMAhzomZE6iNvBCcZoH4oazVzgB5wl/ZigXVzn1Zmt1FvuuqTXCyKvlRo2XGXUE+oITnAd6RvHKJ8eqCYwGLC0D1uiOGVP5hPl6W9VzuVsrVHjWnLUAse9p+dF847QYshgbO8W9fqvp2MbDnQfmv+/wB18z7XUoItbM/7fZX/AMZ+Tsnm+KHXYug52HcT/Vb7/nRbIUC6lB1gR0gLP9i2/wDLR0P0JTzD1L5ToQ389/ZRz22UxUkZfCsiuQRv00T7CYcNe9oNyC5B8XpFlUVABAN4iUWyoBWY7+prm+Zgj6FacuULBGNSosqC7f8AKQb8jr9Ar6YkzaQSR7H8/JHpnM8iP0k+hV9OqA8jWb9L2v6H0Chd0V6sA47QsD0v9ln6eLDHtftmHLY38zC1/FsL3XCRdYbiFMNpQdcxA6AAGT6wurC7jTIZflY5/wCJCQWglrnaxY8weXmmFShDrCwAf1IP7X9Chuzrv+Tb1zD0cU0os08CPLX7lLKdN/gaMdIFpUpcBpInnfwOm5TWo2GtAFnGCgqfzzNsojodx1uCi8ZmAa7VsieiMdoSWgF1HJcH9QPodFR2jaHZXDUi45FE8SYclSNzLfYpfRxJqNbIuNU8fuI/sQ4hXhjSNW6pbxFkgPLvRXYmuC7INyPZU41jRIPKw8lSCqicmD5ibyuQTXOjRcuhRI8jTUqIMwraFHKZlKaFbI0uJMnZGYfEF7VxSTR2J6POKy480PgGZfmBAVvEamUgDVXYeuHC+qdS0K1bLH4oZSQq6XEBaVRXqtE2/NkvgueDsmUU0K2aapie6CE5r0c+DLiBmADmk8wY+x9Vl8A01XhjbknyHMrT8YxMMZRYYaMuadcrfuSD7qMltIpF6Eteq5jRGsBOnnLRpvLv007H/MSD9QlFR41N0xqYplZzKbe8AQ2YMD4cSTygtOqE1aDB7EHaRpa9rmbEx4gEj3C8DG/EbiacfDrCfBzhBHr9007RUA6SO8JbAYMxJDgCBGp6LJ4Lg2IouqBtWmaMl5pCo1zhILh/KglrvBNGPOFWFy4ys03D6vzToC2fcWTKi2GDm4yknBialOo6DtERchpP1hAYfimOLQ74QyDcNnujSLqcIP2PJ30a9rS949Fl+13CpL2WzEZmCbnnA3sFZwLG4t+Ka2q0tYJcTlgEDST1sm3HsCXYijVyiGBw0n5haOsAjzRb4S/g1WqMz/8AHWPP8ylu0SJ8wtLw8GXZtRlHtm/9kj7O4dzMZV/luDXuIlzXNgAXFxzTfjJLKVQte1hMAFxjvEhg0BOsbKkqlK/uJTiqGQwbXh0iYCz3FahZh2VRf4L80c2hxaR/2krRcOqkUQXEEm4Im7Wg3JIEyZSzE5aNJprOZDrETmN5mWC8aqce2GT0mV8Orh1ZoBs5pI8InTwlXYGllfVn+of+DT90n7N1R/FtbTD30qeaKhacglju6XHlNk34jUrZnGi2ZAMRMwIJF+gSqHB0x2+XQyzy0t8YWM7X4dwBIERc+sH3IXru1GIpOb8WiS3NElrmXmIDriZ2Wm7SYVsObMZm1W36iZ9VXi4PkTe9Ge7G4jNRLDfISfWCPeVo21YaTFwbLJdiHBprU3fPYxtlFpB8Stnw9kh8/wCVLljVmg9oFwVTMwOjW/kdB5fZG/HkZSYCBwVHIwN5DdWOiwJ1ELIEgeq8gOkEgHb1CGotF3tNnCY5c0yxeMaKRpxeCZ5xCBrUwKMtueiNi1sUVO7UG8+yF4oyHZuk9UbhsPIMawR4bpWzM52W5PVdMOyU+iqnibXC8Ua2EhxGbdeq9xI1I0xweZlwqaVMAQFJ+OcHBvNMMDwOr8RrnQGWc6ZmNYjrHPdeds7F+BLxGTEAmDEgGJ5Tz6Kz+DqUwwuYRnuB+rzbqPNPe09OriGmlh2NpZS0NqOdlFu8S0R8sgDqR4p6MQGjO7K57WiSBEbuLRy9U9+KNx2ZLC8Ge5rn5SBG8A/9pvHVeUezzwMztJjI35iLb6N132WrOGpiSGNBkm0QCTJgAb6yFNtIyMg9vcg6LKbDwQmp8JAme5oAGZBbcuc75vJGO4ax4m7nWvMm1u8AUU2uATTcC0gFxBIdvctcRKIwtbICZyzzaSLaX2StsZJCjFYKhSaTUplrJDnEl8gi4LnSTafCyFwHBGt7tFvw6ZOYveXOc602m5vzjUp5VfnMHa95JBjl+8oDF0K9RzgxzGNaAQRYkkSSRsNdf99bozSAuL1KLAxtZzRSBJfOjoEwALmSdAgcFxgVAWYLCTSnKHS2iwH9RgAkzPjYeCPd2bFRzH4h/wARodmDBIE2u43z6aaJyxhH6YbJywBYACM2UaE7t0EJrSX3/oFOxNw3Afw1HISHEASGg2cdddlA4/KWU6YDnEw0TlBA3JOmydubmuQDlmcpJGYXvN9DPO4S3DsNN0hrQCQbFxNwJmdEnb2NVdAvEsNWZVa8NzVHZpcLw0ZYbezRmLPJpRWJwdeo4NfVLKRbZlOJc4Rq6DA8ExZiw92VwuGm02dYbLs22Y2JsYO2iFmoAwvDG0qbcmaZOZ1Qy58gwC7xI5JUeFVK1TvU8zGw5oMfMDPiQTeBy6rSOaNukxoI6a8/Ve1GOzB7SYsMo3v83lyHMoqRmjO8RdinF2RpLbNEloAIEOzctQI/ylE8M4BSoNc581XOGZ73Q52l2tB0Fx18U2FSoc0jLubw03vJjp7jmqMLjHPNRroytcQyxb3IGXvEw466dN01uqQK2dUhlBwoMOZohrQBMui5ET6rNcZ4hUeDT+G9pJcwES10EjKeve1HIk6ArXUXmAdMpsdZHKRr+arw1m5g/SQQZAM+yEaTujSVozHZ3hf8MJxJdna6YzufTl0ADKBrJF76q7inFKBfnqOlgDp1BJFiGgx3pkI7jvCGPbTglzi9hcc5aAGnMzYz3iLb+QQlPs9QAIqN+IL/AD5gQdyLg636qnjJ8pCU1pGTwuDp4qq5uDZVZUyOMvxDmCMzbQwXvoJi99Atb2V4UcKKjqtYP+I1joJccmWQBmcb66wNEzweFbSpgUmNa0XytFpNy6SJd58gqMZicssdGxB2gkSJ2Jm07+F2nkclxXQIwSdvsnxqsykHVCHFpbPdLe7aZjfwlZ2jxEYmoDhzVysyy006ZDi42Gdz25YvP+wL3iXBGlhqCoRLQwAiIjNlgj9UkX6KHA+ENwjQxpcC85u9Lm36tADAY5KcHFR32NKLb/AHxqlXcWNpU2ZrT8R3daCN8tz5Spuw9SnTAfkJOuTNlHhKZVq2rRNv6Y0M87GL+iA4iXBrRa8A7+203ulvSQeO7FdPCPDnwOTtRb36Kh1N+ZxyFp1Fto+i0uHw2Z3edIvDY05ODxuL77oylhIAZJ3BM3IuO9a5VOaQnCz5+3BZ+9Os/suW0rYGHENo5xs61/ouTfUYv0gTs4wHEXAMMMW000WicJDJv432JXLlB+isemeYamPhzAmTeBO26hWGng36rxct7G9HYmxEWsdLI/CHujz+65chIyKMeLu6adLRZUVzoNrW91y5YxPC3ib33vporMQdfL6rlywS3DiaLSdTqdzfdCUheNpZ9Fy5AxHh4gyLZn1S6LZiHsaC7na3gqMWP5nkuXLBYFhPn8wPI6j2HomlY3b/AKh9ly5ECOa4y/xH1CKOrv8ASD5rxch7MwCqf5lMbEPkbHuu1G+gUOHm1Hwb7uMrlydgDcSILoSvjB/ls/1Lly0ezMKpjut8AfOAvKwktm/4V4uRARwriKrYOrXT1uNV5UaDSIN7DW+y5ct7MTwP+CBtnjyzaL2fv9V4uSDFFL51XxH/ABXjaadttBsuXLAYbh9Y2GWOnOFc35fP/wBoXLlmZBDnnmVy5cgM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data:image/jpeg;base64,/9j/4AAQSkZJRgABAQAAAQABAAD/2wCEAAkGBxQTEhUUExQWFhUXGBUWGBgUFxQVFxcXGBcXFhYYFhQYHCggGBolHBUUITEhJSkrLi4uFx8zODMsNygtLisBCgoKDg0OGxAQGiwkHyY0LSwsLCwsLCwsLCwsLCwsLCwsLCwsLCwsLCwsLCwsLCwsLCwsLCwsLCwsLCwsLCwsLP/AABEIAMIBAwMBIgACEQEDEQH/xAAbAAACAwEBAQAAAAAAAAAAAAAEBQIDBgABB//EAD4QAAEDAgQDBgUCBAQGAwAAAAEAAhEDIQQSMUEFUWEGInGBkaETMrHB8ELRFCNS4TNicvEVJIKSssIHQ6L/xAAZAQADAQEBAAAAAAAAAAAAAAABAgMABAX/xAAnEQACAgICAgEEAgMAAAAAAAAAAQIRAyESMSJBMhNRYXGBsQQjkf/aAAwDAQACEQMRAD8Ai50Fe51TUcp014Z6JOVdSCqaERSQsxawKwLwBSWGo9C9UJXlSrlEwY/NysGiwleJezioJj4bx45fYSisPiGvEtMxYjQg8iNljFy9UQFJAx4VBzlIqt6ATi5eB6rKjKwC4lVuUMy7MiAlK8KhmXB6xiYXsKIcvcyxj0qp69Ll4VjFDgqHIh4Q70UAk10LnlQcogpkAiSo5l65VuRMWF1lVK8zKIKICZC5Q+KuWNoPcV7RpnmqwVcx6VmLm0OqLosAQrXK9jkowUuKg1y57kAg9fEOFSkxoB+I7LdCUuJYh2Lbhq1AZBABi5BHzabfZH0A0Vab3T3XSnHGn6vAglpAdEk+m26ZUa2Y7tlxB+GyNo02l7s2Zxkkx8rWwNdfVLaWGxp/m92nUsTJ0YQCcwPKfZS4pWfmzEOMEPbLTGYEQ0Tc2AJTrsth/wCLxFas8EDIBlB52MLorhDxJOXKeyluMc/uMxLXVA2S1oE6TBN7xyQmJx9ShlDsS0ucMwY+Jt11v4pvh+zVPCValdoLiSA0DO4gusZAGwCx/H6DcRjGCp3ASA6ZEN/SSCJBi0QhjxqUu9foac2o9Gt4LxhmIZIIDt27+IHJHysjxDgLaGKwrsOXQXkaj5SCXC3QLWBSyQUar2GEm+znKtxVhVT2qdDkcy8K7IuhYBBy5pUn093ODGwe8+wshTg6j4cypLTMOBbltr+notoKi2FBepJS401pANVlQEkS2JEWkxqE5DgRIIIOhF0zi12Lo5SChKkClCeOQ9UK56peiAqJUHLnKDimQDwlRK8XPBRAeN1Ua/RWt0tqqsTp1RRgfMuXBi5OLsYkqxjlBzVwU2EJY5Xtcg2FFUwlYwVSXrnL2mLKtyUYi9PcVTIo0y7XKJ5iZjTpCApsFJgrPEknuNOh5uPhyReB4iKoIqSTIdyj8lMl7AZ/Fdmvimfi1AJvEZRO06kqXYvCmji3sGYscC2TqSLjylMv+JudVLQIA7rQOSPNanh3hzhmquAgaBs8+qpydUI1uxdxfFsJLXNkaGC4eEgLIYngrqlTMxkAwR3jHj3rla3irQ+oSMuxIOgJXnDqFMEte8ZzYwf2KaLcdoElehdwSiY7xDi2Wg6wNwD4pplVeFpBhLRsSig1Rm/IrBaKCxQLERVe1olxgfnqUuq8YpjVtQD+rLb019ko1Fpah8bIpvy/NldHjFkZRqsqNzMcHDmF49qJqA+FdnBi8A01nO7wcQZkDvWk77+q8xOF/hsK6gxoILTMzBkBvkIi/Qp/wSsRTewAZWd7Lp3TOaw2m8dVm+LVm1JLaZcROrj7XVYv/nZORmOy3A6FRlQvcW1AYbECWgbDQk6eUq/sEx7RiGuJytqZWzJvcu+rV1DCvYcwaW3iZ3K07GgAAAAdBAVc2RU/ySxx6/B5UgXJAHNxAHqVDG4ihREVqwa4xlAm5M8r7G6C45hjUFONntmL2NiVp+0PZWhUFMnuvaWwZubRHLT7rnilqyzdGf4pgmNZndVDGtGbPmcJBvYg3nZKafHaI/8AtzU4EuOx69Ef23dNA0gAGNIA0BGWMsGZJnp+kpQOG4d/D3ZBFbLDoBN5JsCb3vzXRjxLjslPI70OnXAIMg3BG/mqXKHBMMaeHpU3fMGiZ2JvHlMItzFF0nRRdAsq2ndT+GvadkGzUCg3XmIIcJGqIfSmeaooM5orqwFIA3XqsdSXLWAPcxRDEW1iqeEthKmIii66GeV7g33WaMNmaLxjZcB1VXxEbwSnmqt6FIOWdoWFzgxokNDW+37lAMijImXGx5BGcTxBFarBs0uHpA/9vZJpsTzKazUMuGEB5quE7jl5JRjMTnqZnOAvcusPNNKbD8IdJ15JMKLajL6SPEwZ+n1WizSQTiKuHFRtF7yajrCxyTEjkOevVLeOjD4cNNSWvJt8MQRH6jyGy2XF+FYd7qVcNGdrekG1pPlHVYfj9ZtbE0/iwW9MpcBtIBIBn6quOKckLKVRZfwztM3MwVHf4k5SRcxa61QqLGdrMPQe/DfDDWZXN+W5y6mY0vzWqpP7oS5opU0bHLbQvxnGKjaBrU8P8Q5nMGYmGd7Ln05TZWdoMb8PCfG+G0VnNHcc2wN7xzi8SnYeGYU5NgTl2JBzRffVYvieJxNemCaNIfFytyhwzgOiO8W7hvO2iEIxbVoqlOSfEUv45iqNP+I+EGNOQOBnK+5BPQwPot6TN+azfA8EXh1KremBOWbeEjmtPSALgNk2Zx9EsafsY8Lb8Jj3usXDIAf1A62SOvwtwcWiASf6gLG8eKhxvGOfV7pgNs0dAg6hdJJN9UI6RmPDh6RYaUjMBoLX111JS6fa3ol1JxDw7e3gia9cZvHw1H57JZMMUXEkmB7LS8XflpMJAMtaDm1Do57a/VKOC4UPJe8wxl3Hp91dW4gMQ97RZpFp0blsJ8vqtFAZnOLMNQHLTaZgGD7ibbKjguCLXGRlIAgDS+nt9U6wfDpIBc2Gm8nUTy3RFQMMPZH9Ji28zHqrctNCNbTAzTUcqYOpoNzDNtFzlCs01E0kU1h3UsixhfUZ3SVRSbomFVtoCpqUoTJ6AUupBcrAxcgYJNUBRqKnDU5uVbVKCMBYp6nhbBVVG3XmeFT0KH/ET7ssyz6nIQPFZQ1VqeDOczCPi5LtQTpHVTmqQ8excH/y3k6uefE6z9R6Ic0iQ1g1I/CrcBLqRJ2qOH0n7JpgsLPecYAhCTodbB+JjJhxlvmDhPpokbWgUWR+qfrH2WuxoD6YI0aTboQs7w6k0kAjuscZmNJLh9UIPRn2H4TDOGGccxa6RlneBJH0WZr8MqVntIeRPNouPEeafV+IOL9O6Jyt2A6oRmLeGmN5kgadByV4aJSViHH8DezEMJc0gEfkFabNYIQVs7W5gXHmdfCUTRIJExHmlyStmiqHlABuHh36yCNNt/oFn+NuFCk6oYkEFo6yYIHgZjnZWcVxhNQQe62A3lb+6prVc4HxA10Qe8AbjQ33Wjqi+PLLHde9A3ZfCPbR+LUJl/6dSM15I2TzDtkOPIJVRrQSTcGNZTvhhMPOoEek80mZ2JjVCeme+8nUW89fVDPGpKJZSl1UzcumPGY8bBVYylAjcFFMBRRcDbra+6urUo15+vqq+GYTMS4zAE7C/wCSr+JNkB36iQALaT1SzexoB+LqllAU26mCYPn+yU4KmRLtANZ3TTi1OGk7ywDz19ggq9mgbpovQrWwZznGTpKu4e+A4GYM26z/AGVL2wL/AOyu4eM4foO7PuJv5qliUMqdWWW8FZTpWQPDAbt5fnJNmqT7GRXkUHMREKuo1AYCqNuF5XpSvTU78QoYx1kRAJ7oK5eBnVcn8TbLMEwgKdbRSpmyqxJ2QSACFyqqFXNbKqqMTIVlmCo53RI85P0C3lKllw5aIm2vh0WN7P4ZxqA2A5mPz6LT8ZxGSoW7ZBM6A3v/APk+nVJNN9Dw0A4OiG0/+qp6lxTE1Q2i4TBsba6IDh1YPotfscz/ACJJBjwQpxrqlcsbEASTOYDmLbg211lJJNlU0M8AZY8bRNreyQ0aeU1I1Jbp4n+/onOExAbmGkwPdVYel3qmXUZT7uEjzhJjegzWxS6pv4hDvfA11/P3UxGQDeSD4qnEszABdCJeibmnIHCwDoI5HxVlZ0MDgeXNG0sFFJpNgbnTYX16n2QRILbG0209kkns3o8riHtbvr+ytqDdE8To5H06hiDAnkDpfldEMwYcwwtekMhXgj/MDYsbHe82K0HCKJFR7D8r2xPXYe3uguF4TvOJ2VuCJ+K5wJifIKWWWh8cbZVj4ZUg2MZfS4+h9VTWOZxHh9EV2wonJnb80B/mO99kNQdmfMDST5D+yeL0mK1ugmjhgGRo2cxPPzSRlf41eWkZGWGsF3lsEb2yqPbhWlhIlwDovZBcNogMYP2AnzSt0r+40Vdo0HFaUwRdpDX/AGP3QGJoDuu/qaD4SBITqgBUoaQ5ktvexWadjD/hk99hkdWknTzn2Tw2hJdlHEBfS32KPwOHNNjRoXCfBpM/sPJW4WiKkGOU8iVX2hx7aYj9boAiLHSEyd+Ir0rJ8Ma3vkRc+fiiQ+BZLez1INb3vmNzqmDPmIWn2CPRL+JgXCrr4kwCFKqCNLqjGOlgEQbpVQzOw9SZ5obETmiepVVOv8O68bVzX3KYUi9t1yOYwQFyBirDNhl0JWMnqVLH4gghoXtMga6lOlQCqkF5XbZWN1XmIuIRMFdnmZqjeQKe8bofEeWgi4gi0lpMj3+pWd4YDNk8x2HiqyqCTmaGm5IlultrJU/INaODMlJjCSJGXeZcNo0I+y8wGCbSD8sd4k6X15+EKVapPqrqbpHLzhJJ6ZVLoX8Wq5WNIBEOBMamAZA6rzsxVDq1R0nKe5uBZxMj1G9l3Fv8MT/VbxuocLAAJHjYRfXVTxtfTGyLzBeJ0vh1nN5nMOsagfVRwOHzvFrC589Pzoi+19OMlTk5hPQEhp9nIzs7RtPM6+G/urOXjZNLdCztZxANy0GfMYBtpzkqqnhwKYE7fk8/VJqTy/FVgTdrzBm8bR5LS/D7pna9z/ZCSrxB3sudFXDRu20/QqjBYsuE6OEtcP8AMLe8g+al2fuXA6FpPJRwlDLWqN/qAqD/AMT9G+pSrob2S4ri/hUSdCTYqXBWn4JfubbgeQKD7XvHwKbXEA5wZOgFv3Fky4QSKRh06Hy6BTy/BFMfyZbWr5wQ79LQPsUv4C/uX/UwQTyiLeoQPFHuIqloJJY5ovF8pueY09ArMNWPwKXduKTQRvpcSq8VX7J27A+2mOE06DTcmY3gxr7prhqBAbMCOQEC1r7LL4Gg+piqlSoIcCYjSDP0ELSVKxDQNyd9ISZ0lUUNhtptjbgT5qOBNiHfZZ7jtDLiqbho5tRnnZ4+hTOgfhNa8HZ0/t7oHtDiGH+Hg94vm9/0PDvzojhv+xclDzhLQKf/AET6iR9QsLw+m5+Jc6rJg79bjyutPxrijGNbTBh9Q5ABE7SI6AH8hL8EwB8wSTAtv6qkbim37ElUmhthRFQgaGOoV+IdBBQ9Jw+MQDtpy/dHV2WSegs8J3VeODck9FObKnGvDWEkTsggsz2KEgckXgML3Z3N13Eav8onLEfXZD4fFPGURZU20TVWM/4V3Ncr2YoEBclGpAlCkHGSLqeJoAXVobl81Xi2FzU3sBB9KQCFGjQkwr8DTIEFHUKABJKLdGSsV0mFrvFNsHTLwWuPUeOyHow5+iY4RoLv9IJSSdKx4rYpr1NxtPkRsixVDgHDlKA+G2CAMpNzG50nxU+HSDleJadCEJP2NE94pVApgdSfZe4Ay03201PryQnaFsWFoH1XvZ7UcrTzOySEaxjTdzLOP1s+FqBx1pPHSMhvPKQrcDxJrMEKhMD4bXE7y4SMo3MlCcZFq1KJD2lon9MtIMeTykeJoVKmHosNvh2AFgQ0tAm/ILojGLirJO0wTso17nvqvBOZ2+v4FtqFK7wBr6abJZw3BwQR8uscim+BqSCdpN0kpcp2GMajQBh2lpB+XUKb8RNYONpZUGhi2Q6QvaoAY7c5vS4QdZvykmYBEbQUkdjNCTj9Y18WGAn4dMDN/qgkn1kLb8KYA0DUFu9ttgs3gsC0l1QCCTDuUa+tynb3hrAROkful/yZWkkNhVNtiyq8z+bhVucqnVpJCnkOW35zVaqhVsu4YyXExoRopYhuWoM3ODEzdTwbYpEzefoVDFuJAOhJBsJmPFQyfMpD4tDSo0ChIFm+dllatA5mQLAi+unTawM85WhrV4pPHONUna6RO0quBtJk8iTaBn4dz8QatQju2ZH6RrA6CfMym3C2y9sbj7n9kMWE32smjnhr2Eco8rp8krQsYpE6VIuqudy8D9Ewr/KlWHrzULW93lp7lGy9zJjvTcbJFtIz0y7Dw4RvH0QvFGdxt7TdWU3ix0I/2VXFBIA2JlYDAcZ36IGsuHso2aWnUbo9uFAZlPj6pfhACxzRciUUxWhgGMN7LkFTfAAK5Hiw2idfEE+UIqmJal1Yieitdj8osj6Mc+sc4ARXEcdlYY1VNCmJzpRWxYdVLToitgboa8KqEi6dcO+Wr/oKSU3w8RonvCngvcz+ppH3+yWfQ0exGX2M7aeMojg78zulyq8Vh++WzCGo1zTe1gEknXaAke0Uui3tWNI3AVHAGkOkaDVH9qKUsDvI/ZA9nASHjmOcn0Wi/wDWaS8z3HVg57upkekfZCVQSI3VuKpxUIGxhXUaMse4bR9f7KlUkKmFUSAAOgPtH2VmHJGb180LVMhp5a+CZU232uPQ+EqNVIbtC18uZHMkm3VDfE7pEf3Gib4el/LdF4Lj+e6zVauASdhv4ap8Su0LN0NcC0ZPMG/Uf3R+Noy0DkHewsl+ErNc0OboR7jUJhxKm74UjkfcR90s/khou0xCC3OYRdGlLM3jA8In6hLaFXvxCccIrlxcABlbI8Z1+irN0hIq2eYYy17eYJUW04DJ/q5T08lY+jFTKND8vgiWU7gAXkxqev2UJvorH2B8TGVpBOn3/PZKsJVJ7vWUz7SxYDpJ8rpfgmC0anZXx6xkpbmHFot4e6uc7ut5iR+y6vSEwNvfX00KqabDxj2Shb0WYIS4GNfUeeyfQWtkXlZ7A90Mnaxvp4p8+rDZB01QoDYFXILSSI390vx9QuLcp0A9E2Y4Pa4c4hJ8Yw03AHl9wmj2JIN+K4sM3iR6IXgtRokRBIReBeLhxsZS3G4sU6kbdEErtBbopxVQB5vuuXV3NLiefiuVU3RJo8fiQSY0E+yEoYiXnkmLMgBEWuEswuGJqZbxMrKtjsa1n5WETcpXSwBeQ6YKK4wMrwNoUaNTSCstLQHth1Sk5oE6K3D4/JUaZvOyrY57xHRVYfBAGXaykexh9xPD5nB7enpqgaL4qBu4m/p7Jth6gLMh20SvE4b4dZr5s4FpO3MfRRi60yzV7G2KYKlM2Gl0r7PYEsqVOUfe3hqUWyqQi209xo5vokdx/TGVS/gyGOqfzX+5/PNX8OxtMAhzomZE6iNvBCcZoH4oazVzgB5wl/ZigXVzn1Zmt1FvuuqTXCyKvlRo2XGXUE+oITnAd6RvHKJ8eqCYwGLC0D1uiOGVP5hPl6W9VzuVsrVHjWnLUAse9p+dF847QYshgbO8W9fqvp2MbDnQfmv+/wB18z7XUoItbM/7fZX/AMZ+Tsnm+KHXYug52HcT/Vb7/nRbIUC6lB1gR0gLP9i2/wDLR0P0JTzD1L5ToQ389/ZRz22UxUkZfCsiuQRv00T7CYcNe9oNyC5B8XpFlUVABAN4iUWyoBWY7+prm+Zgj6FacuULBGNSosqC7f8AKQb8jr9Ar6YkzaQSR7H8/JHpnM8iP0k+hV9OqA8jWb9L2v6H0Chd0V6sA47QsD0v9ln6eLDHtftmHLY38zC1/FsL3XCRdYbiFMNpQdcxA6AAGT6wurC7jTIZflY5/wCJCQWglrnaxY8weXmmFShDrCwAf1IP7X9Chuzrv+Tb1zD0cU0os08CPLX7lLKdN/gaMdIFpUpcBpInnfwOm5TWo2GtAFnGCgqfzzNsojodx1uCi8ZmAa7VsieiMdoSWgF1HJcH9QPodFR2jaHZXDUi45FE8SYclSNzLfYpfRxJqNbIuNU8fuI/sQ4hXhjSNW6pbxFkgPLvRXYmuC7INyPZU41jRIPKw8lSCqicmD5ibyuQTXOjRcuhRI8jTUqIMwraFHKZlKaFbI0uJMnZGYfEF7VxSTR2J6POKy480PgGZfmBAVvEamUgDVXYeuHC+qdS0K1bLH4oZSQq6XEBaVRXqtE2/NkvgueDsmUU0K2aapie6CE5r0c+DLiBmADmk8wY+x9Vl8A01XhjbknyHMrT8YxMMZRYYaMuadcrfuSD7qMltIpF6Eteq5jRGsBOnnLRpvLv007H/MSD9QlFR41N0xqYplZzKbe8AQ2YMD4cSTygtOqE1aDB7EHaRpa9rmbEx4gEj3C8DG/EbiacfDrCfBzhBHr9007RUA6SO8JbAYMxJDgCBGp6LJ4Lg2IouqBtWmaMl5pCo1zhILh/KglrvBNGPOFWFy4ys03D6vzToC2fcWTKi2GDm4yknBialOo6DtERchpP1hAYfimOLQ74QyDcNnujSLqcIP2PJ30a9rS949Fl+13CpL2WzEZmCbnnA3sFZwLG4t+Ka2q0tYJcTlgEDST1sm3HsCXYijVyiGBw0n5haOsAjzRb4S/g1WqMz/8AHWPP8ylu0SJ8wtLw8GXZtRlHtm/9kj7O4dzMZV/luDXuIlzXNgAXFxzTfjJLKVQte1hMAFxjvEhg0BOsbKkqlK/uJTiqGQwbXh0iYCz3FahZh2VRf4L80c2hxaR/2krRcOqkUQXEEm4Im7Wg3JIEyZSzE5aNJprOZDrETmN5mWC8aqce2GT0mV8Orh1ZoBs5pI8InTwlXYGllfVn+of+DT90n7N1R/FtbTD30qeaKhacglju6XHlNk34jUrZnGi2ZAMRMwIJF+gSqHB0x2+XQyzy0t8YWM7X4dwBIERc+sH3IXru1GIpOb8WiS3NElrmXmIDriZ2Wm7SYVsObMZm1W36iZ9VXi4PkTe9Ge7G4jNRLDfISfWCPeVo21YaTFwbLJdiHBprU3fPYxtlFpB8Stnw9kh8/wCVLljVmg9oFwVTMwOjW/kdB5fZG/HkZSYCBwVHIwN5DdWOiwJ1ELIEgeq8gOkEgHb1CGotF3tNnCY5c0yxeMaKRpxeCZ5xCBrUwKMtueiNi1sUVO7UG8+yF4oyHZuk9UbhsPIMawR4bpWzM52W5PVdMOyU+iqnibXC8Ua2EhxGbdeq9xI1I0xweZlwqaVMAQFJ+OcHBvNMMDwOr8RrnQGWc6ZmNYjrHPdeds7F+BLxGTEAmDEgGJ5Tz6Kz+DqUwwuYRnuB+rzbqPNPe09OriGmlh2NpZS0NqOdlFu8S0R8sgDqR4p6MQGjO7K57WiSBEbuLRy9U9+KNx2ZLC8Ge5rn5SBG8A/9pvHVeUezzwMztJjI35iLb6N132WrOGpiSGNBkm0QCTJgAb6yFNtIyMg9vcg6LKbDwQmp8JAme5oAGZBbcuc75vJGO4ax4m7nWvMm1u8AUU2uATTcC0gFxBIdvctcRKIwtbICZyzzaSLaX2StsZJCjFYKhSaTUplrJDnEl8gi4LnSTafCyFwHBGt7tFvw6ZOYveXOc602m5vzjUp5VfnMHa95JBjl+8oDF0K9RzgxzGNaAQRYkkSSRsNdf99bozSAuL1KLAxtZzRSBJfOjoEwALmSdAgcFxgVAWYLCTSnKHS2iwH9RgAkzPjYeCPd2bFRzH4h/wARodmDBIE2u43z6aaJyxhH6YbJywBYACM2UaE7t0EJrSX3/oFOxNw3Afw1HISHEASGg2cdddlA4/KWU6YDnEw0TlBA3JOmydubmuQDlmcpJGYXvN9DPO4S3DsNN0hrQCQbFxNwJmdEnb2NVdAvEsNWZVa8NzVHZpcLw0ZYbezRmLPJpRWJwdeo4NfVLKRbZlOJc4Rq6DA8ExZiw92VwuGm02dYbLs22Y2JsYO2iFmoAwvDG0qbcmaZOZ1Qy58gwC7xI5JUeFVK1TvU8zGw5oMfMDPiQTeBy6rSOaNukxoI6a8/Ve1GOzB7SYsMo3v83lyHMoqRmjO8RdinF2RpLbNEloAIEOzctQI/ylE8M4BSoNc581XOGZ73Q52l2tB0Fx18U2FSoc0jLubw03vJjp7jmqMLjHPNRroytcQyxb3IGXvEw466dN01uqQK2dUhlBwoMOZohrQBMui5ET6rNcZ4hUeDT+G9pJcwES10EjKeve1HIk6ArXUXmAdMpsdZHKRr+arw1m5g/SQQZAM+yEaTujSVozHZ3hf8MJxJdna6YzufTl0ADKBrJF76q7inFKBfnqOlgDp1BJFiGgx3pkI7jvCGPbTglzi9hcc5aAGnMzYz3iLb+QQlPs9QAIqN+IL/AD5gQdyLg636qnjJ8pCU1pGTwuDp4qq5uDZVZUyOMvxDmCMzbQwXvoJi99Atb2V4UcKKjqtYP+I1joJccmWQBmcb66wNEzweFbSpgUmNa0XytFpNy6SJd58gqMZicssdGxB2gkSJ2Jm07+F2nkclxXQIwSdvsnxqsykHVCHFpbPdLe7aZjfwlZ2jxEYmoDhzVysyy006ZDi42Gdz25YvP+wL3iXBGlhqCoRLQwAiIjNlgj9UkX6KHA+ENwjQxpcC85u9Lm36tADAY5KcHFR32NKLb/AHxqlXcWNpU2ZrT8R3daCN8tz5Spuw9SnTAfkJOuTNlHhKZVq2rRNv6Y0M87GL+iA4iXBrRa8A7+203ulvSQeO7FdPCPDnwOTtRb36Kh1N+ZxyFp1Fto+i0uHw2Z3edIvDY05ODxuL77oylhIAZJ3BM3IuO9a5VOaQnCz5+3BZ+9Os/suW0rYGHENo5xs61/ouTfUYv0gTs4wHEXAMMMW000WicJDJv432JXLlB+isemeYamPhzAmTeBO26hWGng36rxct7G9HYmxEWsdLI/CHujz+65chIyKMeLu6adLRZUVzoNrW91y5YxPC3ib33vporMQdfL6rlywS3DiaLSdTqdzfdCUheNpZ9Fy5AxHh4gyLZn1S6LZiHsaC7na3gqMWP5nkuXLBYFhPn8wPI6j2HomlY3b/AKh9ly5ECOa4y/xH1CKOrv8ASD5rxch7MwCqf5lMbEPkbHuu1G+gUOHm1Hwb7uMrlydgDcSILoSvjB/ls/1Lly0ezMKpjut8AfOAvKwktm/4V4uRARwriKrYOrXT1uNV5UaDSIN7DW+y5ct7MTwP+CBtnjyzaL2fv9V4uSDFFL51XxH/ABXjaadttBsuXLAYbh9Y2GWOnOFc35fP/wBoXLlmZBDnnmVy5cgMf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data:image/jpeg;base64,/9j/4AAQSkZJRgABAQAAAQABAAD/2wCEAAkGBxQTEhUUExQWFhUXGBUWGBgUFxQVFxcXGBcXFhYYFhQYHCggGBolHBUUITEhJSkrLi4uFx8zODMsNygtLisBCgoKDg0OGxAQGiwkHyY0LSwsLCwsLCwsLCwsLCwsLCwsLCwsLCwsLCwsLCwsLCwsLCwsLCwsLCwsLCwsLCwsLP/AABEIAMIBAwMBIgACEQEDEQH/xAAbAAACAwEBAQAAAAAAAAAAAAAEBQIDBgABB//EAD4QAAEDAgQDBgUCBAQGAwAAAAEAAhEDIQQSMUEFUWEGInGBkaETMrHB8ELRFCNS4TNicvEVJIKSssIHQ6L/xAAZAQADAQEBAAAAAAAAAAAAAAABAgMABAX/xAAnEQACAgICAgEEAgMAAAAAAAAAAQIRAyESMSJBMhNRYXGBsQQjkf/aAAwDAQACEQMRAD8Ai50Fe51TUcp014Z6JOVdSCqaERSQsxawKwLwBSWGo9C9UJXlSrlEwY/NysGiwleJezioJj4bx45fYSisPiGvEtMxYjQg8iNljFy9UQFJAx4VBzlIqt6ATi5eB6rKjKwC4lVuUMy7MiAlK8KhmXB6xiYXsKIcvcyxj0qp69Ll4VjFDgqHIh4Q70UAk10LnlQcogpkAiSo5l65VuRMWF1lVK8zKIKICZC5Q+KuWNoPcV7RpnmqwVcx6VmLm0OqLosAQrXK9jkowUuKg1y57kAg9fEOFSkxoB+I7LdCUuJYh2Lbhq1AZBABi5BHzabfZH0A0Vab3T3XSnHGn6vAglpAdEk+m26ZUa2Y7tlxB+GyNo02l7s2Zxkkx8rWwNdfVLaWGxp/m92nUsTJ0YQCcwPKfZS4pWfmzEOMEPbLTGYEQ0Tc2AJTrsth/wCLxFas8EDIBlB52MLorhDxJOXKeyluMc/uMxLXVA2S1oE6TBN7xyQmJx9ShlDsS0ucMwY+Jt11v4pvh+zVPCValdoLiSA0DO4gusZAGwCx/H6DcRjGCp3ASA6ZEN/SSCJBi0QhjxqUu9foac2o9Gt4LxhmIZIIDt27+IHJHysjxDgLaGKwrsOXQXkaj5SCXC3QLWBSyQUar2GEm+znKtxVhVT2qdDkcy8K7IuhYBBy5pUn093ODGwe8+wshTg6j4cypLTMOBbltr+notoKi2FBepJS401pANVlQEkS2JEWkxqE5DgRIIIOhF0zi12Lo5SChKkClCeOQ9UK56peiAqJUHLnKDimQDwlRK8XPBRAeN1Ua/RWt0tqqsTp1RRgfMuXBi5OLsYkqxjlBzVwU2EJY5Xtcg2FFUwlYwVSXrnL2mLKtyUYi9PcVTIo0y7XKJ5iZjTpCApsFJgrPEknuNOh5uPhyReB4iKoIqSTIdyj8lMl7AZ/Fdmvimfi1AJvEZRO06kqXYvCmji3sGYscC2TqSLjylMv+JudVLQIA7rQOSPNanh3hzhmquAgaBs8+qpydUI1uxdxfFsJLXNkaGC4eEgLIYngrqlTMxkAwR3jHj3rla3irQ+oSMuxIOgJXnDqFMEte8ZzYwf2KaLcdoElehdwSiY7xDi2Wg6wNwD4pplVeFpBhLRsSig1Rm/IrBaKCxQLERVe1olxgfnqUuq8YpjVtQD+rLb019ko1Fpah8bIpvy/NldHjFkZRqsqNzMcHDmF49qJqA+FdnBi8A01nO7wcQZkDvWk77+q8xOF/hsK6gxoILTMzBkBvkIi/Qp/wSsRTewAZWd7Lp3TOaw2m8dVm+LVm1JLaZcROrj7XVYv/nZORmOy3A6FRlQvcW1AYbECWgbDQk6eUq/sEx7RiGuJytqZWzJvcu+rV1DCvYcwaW3iZ3K07GgAAAAdBAVc2RU/ySxx6/B5UgXJAHNxAHqVDG4ihREVqwa4xlAm5M8r7G6C45hjUFONntmL2NiVp+0PZWhUFMnuvaWwZubRHLT7rnilqyzdGf4pgmNZndVDGtGbPmcJBvYg3nZKafHaI/8AtzU4EuOx69Ef23dNA0gAGNIA0BGWMsGZJnp+kpQOG4d/D3ZBFbLDoBN5JsCb3vzXRjxLjslPI70OnXAIMg3BG/mqXKHBMMaeHpU3fMGiZ2JvHlMItzFF0nRRdAsq2ndT+GvadkGzUCg3XmIIcJGqIfSmeaooM5orqwFIA3XqsdSXLWAPcxRDEW1iqeEthKmIii66GeV7g33WaMNmaLxjZcB1VXxEbwSnmqt6FIOWdoWFzgxokNDW+37lAMijImXGx5BGcTxBFarBs0uHpA/9vZJpsTzKazUMuGEB5quE7jl5JRjMTnqZnOAvcusPNNKbD8IdJ15JMKLajL6SPEwZ+n1WizSQTiKuHFRtF7yajrCxyTEjkOevVLeOjD4cNNSWvJt8MQRH6jyGy2XF+FYd7qVcNGdrekG1pPlHVYfj9ZtbE0/iwW9MpcBtIBIBn6quOKckLKVRZfwztM3MwVHf4k5SRcxa61QqLGdrMPQe/DfDDWZXN+W5y6mY0vzWqpP7oS5opU0bHLbQvxnGKjaBrU8P8Q5nMGYmGd7Ln05TZWdoMb8PCfG+G0VnNHcc2wN7xzi8SnYeGYU5NgTl2JBzRffVYvieJxNemCaNIfFytyhwzgOiO8W7hvO2iEIxbVoqlOSfEUv45iqNP+I+EGNOQOBnK+5BPQwPot6TN+azfA8EXh1KremBOWbeEjmtPSALgNk2Zx9EsafsY8Lb8Jj3usXDIAf1A62SOvwtwcWiASf6gLG8eKhxvGOfV7pgNs0dAg6hdJJN9UI6RmPDh6RYaUjMBoLX111JS6fa3ol1JxDw7e3gia9cZvHw1H57JZMMUXEkmB7LS8XflpMJAMtaDm1Do57a/VKOC4UPJe8wxl3Hp91dW4gMQ97RZpFp0blsJ8vqtFAZnOLMNQHLTaZgGD7ibbKjguCLXGRlIAgDS+nt9U6wfDpIBc2Gm8nUTy3RFQMMPZH9Ji28zHqrctNCNbTAzTUcqYOpoNzDNtFzlCs01E0kU1h3UsixhfUZ3SVRSbomFVtoCpqUoTJ6AUupBcrAxcgYJNUBRqKnDU5uVbVKCMBYp6nhbBVVG3XmeFT0KH/ET7ssyz6nIQPFZQ1VqeDOczCPi5LtQTpHVTmqQ8excH/y3k6uefE6z9R6Ic0iQ1g1I/CrcBLqRJ2qOH0n7JpgsLPecYAhCTodbB+JjJhxlvmDhPpokbWgUWR+qfrH2WuxoD6YI0aTboQs7w6k0kAjuscZmNJLh9UIPRn2H4TDOGGccxa6RlneBJH0WZr8MqVntIeRPNouPEeafV+IOL9O6Jyt2A6oRmLeGmN5kgadByV4aJSViHH8DezEMJc0gEfkFabNYIQVs7W5gXHmdfCUTRIJExHmlyStmiqHlABuHh36yCNNt/oFn+NuFCk6oYkEFo6yYIHgZjnZWcVxhNQQe62A3lb+6prVc4HxA10Qe8AbjQ33Wjqi+PLLHde9A3ZfCPbR+LUJl/6dSM15I2TzDtkOPIJVRrQSTcGNZTvhhMPOoEek80mZ2JjVCeme+8nUW89fVDPGpKJZSl1UzcumPGY8bBVYylAjcFFMBRRcDbra+6urUo15+vqq+GYTMS4zAE7C/wCSr+JNkB36iQALaT1SzexoB+LqllAU26mCYPn+yU4KmRLtANZ3TTi1OGk7ywDz19ggq9mgbpovQrWwZznGTpKu4e+A4GYM26z/AGVL2wL/AOyu4eM4foO7PuJv5qliUMqdWWW8FZTpWQPDAbt5fnJNmqT7GRXkUHMREKuo1AYCqNuF5XpSvTU78QoYx1kRAJ7oK5eBnVcn8TbLMEwgKdbRSpmyqxJ2QSACFyqqFXNbKqqMTIVlmCo53RI85P0C3lKllw5aIm2vh0WN7P4ZxqA2A5mPz6LT8ZxGSoW7ZBM6A3v/APk+nVJNN9Dw0A4OiG0/+qp6lxTE1Q2i4TBsba6IDh1YPotfscz/ACJJBjwQpxrqlcsbEASTOYDmLbg211lJJNlU0M8AZY8bRNreyQ0aeU1I1Jbp4n+/onOExAbmGkwPdVYel3qmXUZT7uEjzhJjegzWxS6pv4hDvfA11/P3UxGQDeSD4qnEszABdCJeibmnIHCwDoI5HxVlZ0MDgeXNG0sFFJpNgbnTYX16n2QRILbG0209kkns3o8riHtbvr+ytqDdE8To5H06hiDAnkDpfldEMwYcwwtekMhXgj/MDYsbHe82K0HCKJFR7D8r2xPXYe3uguF4TvOJ2VuCJ+K5wJifIKWWWh8cbZVj4ZUg2MZfS4+h9VTWOZxHh9EV2wonJnb80B/mO99kNQdmfMDST5D+yeL0mK1ugmjhgGRo2cxPPzSRlf41eWkZGWGsF3lsEb2yqPbhWlhIlwDovZBcNogMYP2AnzSt0r+40Vdo0HFaUwRdpDX/AGP3QGJoDuu/qaD4SBITqgBUoaQ5ktvexWadjD/hk99hkdWknTzn2Tw2hJdlHEBfS32KPwOHNNjRoXCfBpM/sPJW4WiKkGOU8iVX2hx7aYj9boAiLHSEyd+Ir0rJ8Ma3vkRc+fiiQ+BZLez1INb3vmNzqmDPmIWn2CPRL+JgXCrr4kwCFKqCNLqjGOlgEQbpVQzOw9SZ5obETmiepVVOv8O68bVzX3KYUi9t1yOYwQFyBirDNhl0JWMnqVLH4gghoXtMga6lOlQCqkF5XbZWN1XmIuIRMFdnmZqjeQKe8bofEeWgi4gi0lpMj3+pWd4YDNk8x2HiqyqCTmaGm5IlultrJU/INaODMlJjCSJGXeZcNo0I+y8wGCbSD8sd4k6X15+EKVapPqrqbpHLzhJJ6ZVLoX8Wq5WNIBEOBMamAZA6rzsxVDq1R0nKe5uBZxMj1G9l3Fv8MT/VbxuocLAAJHjYRfXVTxtfTGyLzBeJ0vh1nN5nMOsagfVRwOHzvFrC589Pzoi+19OMlTk5hPQEhp9nIzs7RtPM6+G/urOXjZNLdCztZxANy0GfMYBtpzkqqnhwKYE7fk8/VJqTy/FVgTdrzBm8bR5LS/D7pna9z/ZCSrxB3sudFXDRu20/QqjBYsuE6OEtcP8AMLe8g+al2fuXA6FpPJRwlDLWqN/qAqD/AMT9G+pSrob2S4ri/hUSdCTYqXBWn4JfubbgeQKD7XvHwKbXEA5wZOgFv3Fky4QSKRh06Hy6BTy/BFMfyZbWr5wQ79LQPsUv4C/uX/UwQTyiLeoQPFHuIqloJJY5ovF8pueY09ArMNWPwKXduKTQRvpcSq8VX7J27A+2mOE06DTcmY3gxr7prhqBAbMCOQEC1r7LL4Gg+piqlSoIcCYjSDP0ELSVKxDQNyd9ISZ0lUUNhtptjbgT5qOBNiHfZZ7jtDLiqbho5tRnnZ4+hTOgfhNa8HZ0/t7oHtDiGH+Hg94vm9/0PDvzojhv+xclDzhLQKf/AET6iR9QsLw+m5+Jc6rJg79bjyutPxrijGNbTBh9Q5ABE7SI6AH8hL8EwB8wSTAtv6qkbim37ElUmhthRFQgaGOoV+IdBBQ9Jw+MQDtpy/dHV2WSegs8J3VeODck9FObKnGvDWEkTsggsz2KEgckXgML3Z3N13Eav8onLEfXZD4fFPGURZU20TVWM/4V3Ncr2YoEBclGpAlCkHGSLqeJoAXVobl81Xi2FzU3sBB9KQCFGjQkwr8DTIEFHUKABJKLdGSsV0mFrvFNsHTLwWuPUeOyHow5+iY4RoLv9IJSSdKx4rYpr1NxtPkRsixVDgHDlKA+G2CAMpNzG50nxU+HSDleJadCEJP2NE94pVApgdSfZe4Ay03201PryQnaFsWFoH1XvZ7UcrTzOySEaxjTdzLOP1s+FqBx1pPHSMhvPKQrcDxJrMEKhMD4bXE7y4SMo3MlCcZFq1KJD2lon9MtIMeTykeJoVKmHosNvh2AFgQ0tAm/ILojGLirJO0wTso17nvqvBOZ2+v4FtqFK7wBr6abJZw3BwQR8uscim+BqSCdpN0kpcp2GMajQBh2lpB+XUKb8RNYONpZUGhi2Q6QvaoAY7c5vS4QdZvykmYBEbQUkdjNCTj9Y18WGAn4dMDN/qgkn1kLb8KYA0DUFu9ttgs3gsC0l1QCCTDuUa+tynb3hrAROkful/yZWkkNhVNtiyq8z+bhVucqnVpJCnkOW35zVaqhVsu4YyXExoRopYhuWoM3ODEzdTwbYpEzefoVDFuJAOhJBsJmPFQyfMpD4tDSo0ChIFm+dllatA5mQLAi+unTawM85WhrV4pPHONUna6RO0quBtJk8iTaBn4dz8QatQju2ZH6RrA6CfMym3C2y9sbj7n9kMWE32smjnhr2Eco8rp8krQsYpE6VIuqudy8D9Ewr/KlWHrzULW93lp7lGy9zJjvTcbJFtIz0y7Dw4RvH0QvFGdxt7TdWU3ix0I/2VXFBIA2JlYDAcZ36IGsuHso2aWnUbo9uFAZlPj6pfhACxzRciUUxWhgGMN7LkFTfAAK5Hiw2idfEE+UIqmJal1Yieitdj8osj6Mc+sc4ARXEcdlYY1VNCmJzpRWxYdVLToitgboa8KqEi6dcO+Wr/oKSU3w8RonvCngvcz+ppH3+yWfQ0exGX2M7aeMojg78zulyq8Vh++WzCGo1zTe1gEknXaAke0Uui3tWNI3AVHAGkOkaDVH9qKUsDvI/ZA9nASHjmOcn0Wi/wDWaS8z3HVg57upkekfZCVQSI3VuKpxUIGxhXUaMse4bR9f7KlUkKmFUSAAOgPtH2VmHJGb180LVMhp5a+CZU232uPQ+EqNVIbtC18uZHMkm3VDfE7pEf3Gib4el/LdF4Lj+e6zVauASdhv4ap8Su0LN0NcC0ZPMG/Uf3R+Noy0DkHewsl+ErNc0OboR7jUJhxKm74UjkfcR90s/khou0xCC3OYRdGlLM3jA8In6hLaFXvxCccIrlxcABlbI8Z1+irN0hIq2eYYy17eYJUW04DJ/q5T08lY+jFTKND8vgiWU7gAXkxqev2UJvorH2B8TGVpBOn3/PZKsJVJ7vWUz7SxYDpJ8rpfgmC0anZXx6xkpbmHFot4e6uc7ut5iR+y6vSEwNvfX00KqabDxj2Shb0WYIS4GNfUeeyfQWtkXlZ7A90Mnaxvp4p8+rDZB01QoDYFXILSSI390vx9QuLcp0A9E2Y4Pa4c4hJ8Yw03AHl9wmj2JIN+K4sM3iR6IXgtRokRBIReBeLhxsZS3G4sU6kbdEErtBbopxVQB5vuuXV3NLiefiuVU3RJo8fiQSY0E+yEoYiXnkmLMgBEWuEswuGJqZbxMrKtjsa1n5WETcpXSwBeQ6YKK4wMrwNoUaNTSCstLQHth1Sk5oE6K3D4/JUaZvOyrY57xHRVYfBAGXaykexh9xPD5nB7enpqgaL4qBu4m/p7Jth6gLMh20SvE4b4dZr5s4FpO3MfRRi60yzV7G2KYKlM2Gl0r7PYEsqVOUfe3hqUWyqQi209xo5vokdx/TGVS/gyGOqfzX+5/PNX8OxtMAhzomZE6iNvBCcZoH4oazVzgB5wl/ZigXVzn1Zmt1FvuuqTXCyKvlRo2XGXUE+oITnAd6RvHKJ8eqCYwGLC0D1uiOGVP5hPl6W9VzuVsrVHjWnLUAse9p+dF847QYshgbO8W9fqvp2MbDnQfmv+/wB18z7XUoItbM/7fZX/AMZ+Tsnm+KHXYug52HcT/Vb7/nRbIUC6lB1gR0gLP9i2/wDLR0P0JTzD1L5ToQ389/ZRz22UxUkZfCsiuQRv00T7CYcNe9oNyC5B8XpFlUVABAN4iUWyoBWY7+prm+Zgj6FacuULBGNSosqC7f8AKQb8jr9Ar6YkzaQSR7H8/JHpnM8iP0k+hV9OqA8jWb9L2v6H0Chd0V6sA47QsD0v9ln6eLDHtftmHLY38zC1/FsL3XCRdYbiFMNpQdcxA6AAGT6wurC7jTIZflY5/wCJCQWglrnaxY8weXmmFShDrCwAf1IP7X9Chuzrv+Tb1zD0cU0os08CPLX7lLKdN/gaMdIFpUpcBpInnfwOm5TWo2GtAFnGCgqfzzNsojodx1uCi8ZmAa7VsieiMdoSWgF1HJcH9QPodFR2jaHZXDUi45FE8SYclSNzLfYpfRxJqNbIuNU8fuI/sQ4hXhjSNW6pbxFkgPLvRXYmuC7INyPZU41jRIPKw8lSCqicmD5ibyuQTXOjRcuhRI8jTUqIMwraFHKZlKaFbI0uJMnZGYfEF7VxSTR2J6POKy480PgGZfmBAVvEamUgDVXYeuHC+qdS0K1bLH4oZSQq6XEBaVRXqtE2/NkvgueDsmUU0K2aapie6CE5r0c+DLiBmADmk8wY+x9Vl8A01XhjbknyHMrT8YxMMZRYYaMuadcrfuSD7qMltIpF6Eteq5jRGsBOnnLRpvLv007H/MSD9QlFR41N0xqYplZzKbe8AQ2YMD4cSTygtOqE1aDB7EHaRpa9rmbEx4gEj3C8DG/EbiacfDrCfBzhBHr9007RUA6SO8JbAYMxJDgCBGp6LJ4Lg2IouqBtWmaMl5pCo1zhILh/KglrvBNGPOFWFy4ys03D6vzToC2fcWTKi2GDm4yknBialOo6DtERchpP1hAYfimOLQ74QyDcNnujSLqcIP2PJ30a9rS949Fl+13CpL2WzEZmCbnnA3sFZwLG4t+Ka2q0tYJcTlgEDST1sm3HsCXYijVyiGBw0n5haOsAjzRb4S/g1WqMz/8AHWPP8ylu0SJ8wtLw8GXZtRlHtm/9kj7O4dzMZV/luDXuIlzXNgAXFxzTfjJLKVQte1hMAFxjvEhg0BOsbKkqlK/uJTiqGQwbXh0iYCz3FahZh2VRf4L80c2hxaR/2krRcOqkUQXEEm4Im7Wg3JIEyZSzE5aNJprOZDrETmN5mWC8aqce2GT0mV8Orh1ZoBs5pI8InTwlXYGllfVn+of+DT90n7N1R/FtbTD30qeaKhacglju6XHlNk34jUrZnGi2ZAMRMwIJF+gSqHB0x2+XQyzy0t8YWM7X4dwBIERc+sH3IXru1GIpOb8WiS3NElrmXmIDriZ2Wm7SYVsObMZm1W36iZ9VXi4PkTe9Ge7G4jNRLDfISfWCPeVo21YaTFwbLJdiHBprU3fPYxtlFpB8Stnw9kh8/wCVLljVmg9oFwVTMwOjW/kdB5fZG/HkZSYCBwVHIwN5DdWOiwJ1ELIEgeq8gOkEgHb1CGotF3tNnCY5c0yxeMaKRpxeCZ5xCBrUwKMtueiNi1sUVO7UG8+yF4oyHZuk9UbhsPIMawR4bpWzM52W5PVdMOyU+iqnibXC8Ua2EhxGbdeq9xI1I0xweZlwqaVMAQFJ+OcHBvNMMDwOr8RrnQGWc6ZmNYjrHPdeds7F+BLxGTEAmDEgGJ5Tz6Kz+DqUwwuYRnuB+rzbqPNPe09OriGmlh2NpZS0NqOdlFu8S0R8sgDqR4p6MQGjO7K57WiSBEbuLRy9U9+KNx2ZLC8Ge5rn5SBG8A/9pvHVeUezzwMztJjI35iLb6N132WrOGpiSGNBkm0QCTJgAb6yFNtIyMg9vcg6LKbDwQmp8JAme5oAGZBbcuc75vJGO4ax4m7nWvMm1u8AUU2uATTcC0gFxBIdvctcRKIwtbICZyzzaSLaX2StsZJCjFYKhSaTUplrJDnEl8gi4LnSTafCyFwHBGt7tFvw6ZOYveXOc602m5vzjUp5VfnMHa95JBjl+8oDF0K9RzgxzGNaAQRYkkSSRsNdf99bozSAuL1KLAxtZzRSBJfOjoEwALmSdAgcFxgVAWYLCTSnKHS2iwH9RgAkzPjYeCPd2bFRzH4h/wARodmDBIE2u43z6aaJyxhH6YbJywBYACM2UaE7t0EJrSX3/oFOxNw3Afw1HISHEASGg2cdddlA4/KWU6YDnEw0TlBA3JOmydubmuQDlmcpJGYXvN9DPO4S3DsNN0hrQCQbFxNwJmdEnb2NVdAvEsNWZVa8NzVHZpcLw0ZYbezRmLPJpRWJwdeo4NfVLKRbZlOJc4Rq6DA8ExZiw92VwuGm02dYbLs22Y2JsYO2iFmoAwvDG0qbcmaZOZ1Qy58gwC7xI5JUeFVK1TvU8zGw5oMfMDPiQTeBy6rSOaNukxoI6a8/Ve1GOzB7SYsMo3v83lyHMoqRmjO8RdinF2RpLbNEloAIEOzctQI/ylE8M4BSoNc581XOGZ73Q52l2tB0Fx18U2FSoc0jLubw03vJjp7jmqMLjHPNRroytcQyxb3IGXvEw466dN01uqQK2dUhlBwoMOZohrQBMui5ET6rNcZ4hUeDT+G9pJcwES10EjKeve1HIk6ArXUXmAdMpsdZHKRr+arw1m5g/SQQZAM+yEaTujSVozHZ3hf8MJxJdna6YzufTl0ADKBrJF76q7inFKBfnqOlgDp1BJFiGgx3pkI7jvCGPbTglzi9hcc5aAGnMzYz3iLb+QQlPs9QAIqN+IL/AD5gQdyLg636qnjJ8pCU1pGTwuDp4qq5uDZVZUyOMvxDmCMzbQwXvoJi99Atb2V4UcKKjqtYP+I1joJccmWQBmcb66wNEzweFbSpgUmNa0XytFpNy6SJd58gqMZicssdGxB2gkSJ2Jm07+F2nkclxXQIwSdvsnxqsykHVCHFpbPdLe7aZjfwlZ2jxEYmoDhzVysyy006ZDi42Gdz25YvP+wL3iXBGlhqCoRLQwAiIjNlgj9UkX6KHA+ENwjQxpcC85u9Lm36tADAY5KcHFR32NKLb/AHxqlXcWNpU2ZrT8R3daCN8tz5Spuw9SnTAfkJOuTNlHhKZVq2rRNv6Y0M87GL+iA4iXBrRa8A7+203ulvSQeO7FdPCPDnwOTtRb36Kh1N+ZxyFp1Fto+i0uHw2Z3edIvDY05ODxuL77oylhIAZJ3BM3IuO9a5VOaQnCz5+3BZ+9Os/suW0rYGHENo5xs61/ouTfUYv0gTs4wHEXAMMMW000WicJDJv432JXLlB+isemeYamPhzAmTeBO26hWGng36rxct7G9HYmxEWsdLI/CHujz+65chIyKMeLu6adLRZUVzoNrW91y5YxPC3ib33vporMQdfL6rlywS3DiaLSdTqdzfdCUheNpZ9Fy5AxHh4gyLZn1S6LZiHsaC7na3gqMWP5nkuXLBYFhPn8wPI6j2HomlY3b/AKh9ly5ECOa4y/xH1CKOrv8ASD5rxch7MwCqf5lMbEPkbHuu1G+gUOHm1Hwb7uMrlydgDcSILoSvjB/ls/1Lly0ezMKpjut8AfOAvKwktm/4V4uRARwriKrYOrXT1uNV5UaDSIN7DW+y5ct7MTwP+CBtnjyzaL2fv9V4uSDFFL51XxH/ABXjaadttBsuXLAYbh9Y2GWOnOFc35fP/wBoXLlmZBDnnmVy5cgMf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data:image/jpeg;base64,/9j/4AAQSkZJRgABAQAAAQABAAD/2wCEAAkGBxQTEhUUExQWFhUXGBUWGBgUFxQVFxcXGBcXFhYYFhQYHCggGBolHBUUITEhJSkrLi4uFx8zODMsNygtLisBCgoKDg0OGxAQGiwkHyY0LSwsLCwsLCwsLCwsLCwsLCwsLCwsLCwsLCwsLCwsLCwsLCwsLCwsLCwsLCwsLCwsLP/AABEIAMIBAwMBIgACEQEDEQH/xAAbAAACAwEBAQAAAAAAAAAAAAAEBQIDBgABB//EAD4QAAEDAgQDBgUCBAQGAwAAAAEAAhEDIQQSMUEFUWEGInGBkaETMrHB8ELRFCNS4TNicvEVJIKSssIHQ6L/xAAZAQADAQEBAAAAAAAAAAAAAAABAgMABAX/xAAnEQACAgICAgEEAgMAAAAAAAAAAQIRAyESMSJBMhNRYXGBsQQjkf/aAAwDAQACEQMRAD8Ai50Fe51TUcp014Z6JOVdSCqaERSQsxawKwLwBSWGo9C9UJXlSrlEwY/NysGiwleJezioJj4bx45fYSisPiGvEtMxYjQg8iNljFy9UQFJAx4VBzlIqt6ATi5eB6rKjKwC4lVuUMy7MiAlK8KhmXB6xiYXsKIcvcyxj0qp69Ll4VjFDgqHIh4Q70UAk10LnlQcogpkAiSo5l65VuRMWF1lVK8zKIKICZC5Q+KuWNoPcV7RpnmqwVcx6VmLm0OqLosAQrXK9jkowUuKg1y57kAg9fEOFSkxoB+I7LdCUuJYh2Lbhq1AZBABi5BHzabfZH0A0Vab3T3XSnHGn6vAglpAdEk+m26ZUa2Y7tlxB+GyNo02l7s2Zxkkx8rWwNdfVLaWGxp/m92nUsTJ0YQCcwPKfZS4pWfmzEOMEPbLTGYEQ0Tc2AJTrsth/wCLxFas8EDIBlB52MLorhDxJOXKeyluMc/uMxLXVA2S1oE6TBN7xyQmJx9ShlDsS0ucMwY+Jt11v4pvh+zVPCValdoLiSA0DO4gusZAGwCx/H6DcRjGCp3ASA6ZEN/SSCJBi0QhjxqUu9foac2o9Gt4LxhmIZIIDt27+IHJHysjxDgLaGKwrsOXQXkaj5SCXC3QLWBSyQUar2GEm+znKtxVhVT2qdDkcy8K7IuhYBBy5pUn093ODGwe8+wshTg6j4cypLTMOBbltr+notoKi2FBepJS401pANVlQEkS2JEWkxqE5DgRIIIOhF0zi12Lo5SChKkClCeOQ9UK56peiAqJUHLnKDimQDwlRK8XPBRAeN1Ua/RWt0tqqsTp1RRgfMuXBi5OLsYkqxjlBzVwU2EJY5Xtcg2FFUwlYwVSXrnL2mLKtyUYi9PcVTIo0y7XKJ5iZjTpCApsFJgrPEknuNOh5uPhyReB4iKoIqSTIdyj8lMl7AZ/Fdmvimfi1AJvEZRO06kqXYvCmji3sGYscC2TqSLjylMv+JudVLQIA7rQOSPNanh3hzhmquAgaBs8+qpydUI1uxdxfFsJLXNkaGC4eEgLIYngrqlTMxkAwR3jHj3rla3irQ+oSMuxIOgJXnDqFMEte8ZzYwf2KaLcdoElehdwSiY7xDi2Wg6wNwD4pplVeFpBhLRsSig1Rm/IrBaKCxQLERVe1olxgfnqUuq8YpjVtQD+rLb019ko1Fpah8bIpvy/NldHjFkZRqsqNzMcHDmF49qJqA+FdnBi8A01nO7wcQZkDvWk77+q8xOF/hsK6gxoILTMzBkBvkIi/Qp/wSsRTewAZWd7Lp3TOaw2m8dVm+LVm1JLaZcROrj7XVYv/nZORmOy3A6FRlQvcW1AYbECWgbDQk6eUq/sEx7RiGuJytqZWzJvcu+rV1DCvYcwaW3iZ3K07GgAAAAdBAVc2RU/ySxx6/B5UgXJAHNxAHqVDG4ihREVqwa4xlAm5M8r7G6C45hjUFONntmL2NiVp+0PZWhUFMnuvaWwZubRHLT7rnilqyzdGf4pgmNZndVDGtGbPmcJBvYg3nZKafHaI/8AtzU4EuOx69Ef23dNA0gAGNIA0BGWMsGZJnp+kpQOG4d/D3ZBFbLDoBN5JsCb3vzXRjxLjslPI70OnXAIMg3BG/mqXKHBMMaeHpU3fMGiZ2JvHlMItzFF0nRRdAsq2ndT+GvadkGzUCg3XmIIcJGqIfSmeaooM5orqwFIA3XqsdSXLWAPcxRDEW1iqeEthKmIii66GeV7g33WaMNmaLxjZcB1VXxEbwSnmqt6FIOWdoWFzgxokNDW+37lAMijImXGx5BGcTxBFarBs0uHpA/9vZJpsTzKazUMuGEB5quE7jl5JRjMTnqZnOAvcusPNNKbD8IdJ15JMKLajL6SPEwZ+n1WizSQTiKuHFRtF7yajrCxyTEjkOevVLeOjD4cNNSWvJt8MQRH6jyGy2XF+FYd7qVcNGdrekG1pPlHVYfj9ZtbE0/iwW9MpcBtIBIBn6quOKckLKVRZfwztM3MwVHf4k5SRcxa61QqLGdrMPQe/DfDDWZXN+W5y6mY0vzWqpP7oS5opU0bHLbQvxnGKjaBrU8P8Q5nMGYmGd7Ln05TZWdoMb8PCfG+G0VnNHcc2wN7xzi8SnYeGYU5NgTl2JBzRffVYvieJxNemCaNIfFytyhwzgOiO8W7hvO2iEIxbVoqlOSfEUv45iqNP+I+EGNOQOBnK+5BPQwPot6TN+azfA8EXh1KremBOWbeEjmtPSALgNk2Zx9EsafsY8Lb8Jj3usXDIAf1A62SOvwtwcWiASf6gLG8eKhxvGOfV7pgNs0dAg6hdJJN9UI6RmPDh6RYaUjMBoLX111JS6fa3ol1JxDw7e3gia9cZvHw1H57JZMMUXEkmB7LS8XflpMJAMtaDm1Do57a/VKOC4UPJe8wxl3Hp91dW4gMQ97RZpFp0blsJ8vqtFAZnOLMNQHLTaZgGD7ibbKjguCLXGRlIAgDS+nt9U6wfDpIBc2Gm8nUTy3RFQMMPZH9Ji28zHqrctNCNbTAzTUcqYOpoNzDNtFzlCs01E0kU1h3UsixhfUZ3SVRSbomFVtoCpqUoTJ6AUupBcrAxcgYJNUBRqKnDU5uVbVKCMBYp6nhbBVVG3XmeFT0KH/ET7ssyz6nIQPFZQ1VqeDOczCPi5LtQTpHVTmqQ8excH/y3k6uefE6z9R6Ic0iQ1g1I/CrcBLqRJ2qOH0n7JpgsLPecYAhCTodbB+JjJhxlvmDhPpokbWgUWR+qfrH2WuxoD6YI0aTboQs7w6k0kAjuscZmNJLh9UIPRn2H4TDOGGccxa6RlneBJH0WZr8MqVntIeRPNouPEeafV+IOL9O6Jyt2A6oRmLeGmN5kgadByV4aJSViHH8DezEMJc0gEfkFabNYIQVs7W5gXHmdfCUTRIJExHmlyStmiqHlABuHh36yCNNt/oFn+NuFCk6oYkEFo6yYIHgZjnZWcVxhNQQe62A3lb+6prVc4HxA10Qe8AbjQ33Wjqi+PLLHde9A3ZfCPbR+LUJl/6dSM15I2TzDtkOPIJVRrQSTcGNZTvhhMPOoEek80mZ2JjVCeme+8nUW89fVDPGpKJZSl1UzcumPGY8bBVYylAjcFFMBRRcDbra+6urUo15+vqq+GYTMS4zAE7C/wCSr+JNkB36iQALaT1SzexoB+LqllAU26mCYPn+yU4KmRLtANZ3TTi1OGk7ywDz19ggq9mgbpovQrWwZznGTpKu4e+A4GYM26z/AGVL2wL/AOyu4eM4foO7PuJv5qliUMqdWWW8FZTpWQPDAbt5fnJNmqT7GRXkUHMREKuo1AYCqNuF5XpSvTU78QoYx1kRAJ7oK5eBnVcn8TbLMEwgKdbRSpmyqxJ2QSACFyqqFXNbKqqMTIVlmCo53RI85P0C3lKllw5aIm2vh0WN7P4ZxqA2A5mPz6LT8ZxGSoW7ZBM6A3v/APk+nVJNN9Dw0A4OiG0/+qp6lxTE1Q2i4TBsba6IDh1YPotfscz/ACJJBjwQpxrqlcsbEASTOYDmLbg211lJJNlU0M8AZY8bRNreyQ0aeU1I1Jbp4n+/onOExAbmGkwPdVYel3qmXUZT7uEjzhJjegzWxS6pv4hDvfA11/P3UxGQDeSD4qnEszABdCJeibmnIHCwDoI5HxVlZ0MDgeXNG0sFFJpNgbnTYX16n2QRILbG0209kkns3o8riHtbvr+ytqDdE8To5H06hiDAnkDpfldEMwYcwwtekMhXgj/MDYsbHe82K0HCKJFR7D8r2xPXYe3uguF4TvOJ2VuCJ+K5wJifIKWWWh8cbZVj4ZUg2MZfS4+h9VTWOZxHh9EV2wonJnb80B/mO99kNQdmfMDST5D+yeL0mK1ugmjhgGRo2cxPPzSRlf41eWkZGWGsF3lsEb2yqPbhWlhIlwDovZBcNogMYP2AnzSt0r+40Vdo0HFaUwRdpDX/AGP3QGJoDuu/qaD4SBITqgBUoaQ5ktvexWadjD/hk99hkdWknTzn2Tw2hJdlHEBfS32KPwOHNNjRoXCfBpM/sPJW4WiKkGOU8iVX2hx7aYj9boAiLHSEyd+Ir0rJ8Ma3vkRc+fiiQ+BZLez1INb3vmNzqmDPmIWn2CPRL+JgXCrr4kwCFKqCNLqjGOlgEQbpVQzOw9SZ5obETmiepVVOv8O68bVzX3KYUi9t1yOYwQFyBirDNhl0JWMnqVLH4gghoXtMga6lOlQCqkF5XbZWN1XmIuIRMFdnmZqjeQKe8bofEeWgi4gi0lpMj3+pWd4YDNk8x2HiqyqCTmaGm5IlultrJU/INaODMlJjCSJGXeZcNo0I+y8wGCbSD8sd4k6X15+EKVapPqrqbpHLzhJJ6ZVLoX8Wq5WNIBEOBMamAZA6rzsxVDq1R0nKe5uBZxMj1G9l3Fv8MT/VbxuocLAAJHjYRfXVTxtfTGyLzBeJ0vh1nN5nMOsagfVRwOHzvFrC589Pzoi+19OMlTk5hPQEhp9nIzs7RtPM6+G/urOXjZNLdCztZxANy0GfMYBtpzkqqnhwKYE7fk8/VJqTy/FVgTdrzBm8bR5LS/D7pna9z/ZCSrxB3sudFXDRu20/QqjBYsuE6OEtcP8AMLe8g+al2fuXA6FpPJRwlDLWqN/qAqD/AMT9G+pSrob2S4ri/hUSdCTYqXBWn4JfubbgeQKD7XvHwKbXEA5wZOgFv3Fky4QSKRh06Hy6BTy/BFMfyZbWr5wQ79LQPsUv4C/uX/UwQTyiLeoQPFHuIqloJJY5ovF8pueY09ArMNWPwKXduKTQRvpcSq8VX7J27A+2mOE06DTcmY3gxr7prhqBAbMCOQEC1r7LL4Gg+piqlSoIcCYjSDP0ELSVKxDQNyd9ISZ0lUUNhtptjbgT5qOBNiHfZZ7jtDLiqbho5tRnnZ4+hTOgfhNa8HZ0/t7oHtDiGH+Hg94vm9/0PDvzojhv+xclDzhLQKf/AET6iR9QsLw+m5+Jc6rJg79bjyutPxrijGNbTBh9Q5ABE7SI6AH8hL8EwB8wSTAtv6qkbim37ElUmhthRFQgaGOoV+IdBBQ9Jw+MQDtpy/dHV2WSegs8J3VeODck9FObKnGvDWEkTsggsz2KEgckXgML3Z3N13Eav8onLEfXZD4fFPGURZU20TVWM/4V3Ncr2YoEBclGpAlCkHGSLqeJoAXVobl81Xi2FzU3sBB9KQCFGjQkwr8DTIEFHUKABJKLdGSsV0mFrvFNsHTLwWuPUeOyHow5+iY4RoLv9IJSSdKx4rYpr1NxtPkRsixVDgHDlKA+G2CAMpNzG50nxU+HSDleJadCEJP2NE94pVApgdSfZe4Ay03201PryQnaFsWFoH1XvZ7UcrTzOySEaxjTdzLOP1s+FqBx1pPHSMhvPKQrcDxJrMEKhMD4bXE7y4SMo3MlCcZFq1KJD2lon9MtIMeTykeJoVKmHosNvh2AFgQ0tAm/ILojGLirJO0wTso17nvqvBOZ2+v4FtqFK7wBr6abJZw3BwQR8uscim+BqSCdpN0kpcp2GMajQBh2lpB+XUKb8RNYONpZUGhi2Q6QvaoAY7c5vS4QdZvykmYBEbQUkdjNCTj9Y18WGAn4dMDN/qgkn1kLb8KYA0DUFu9ttgs3gsC0l1QCCTDuUa+tynb3hrAROkful/yZWkkNhVNtiyq8z+bhVucqnVpJCnkOW35zVaqhVsu4YyXExoRopYhuWoM3ODEzdTwbYpEzefoVDFuJAOhJBsJmPFQyfMpD4tDSo0ChIFm+dllatA5mQLAi+unTawM85WhrV4pPHONUna6RO0quBtJk8iTaBn4dz8QatQju2ZH6RrA6CfMym3C2y9sbj7n9kMWE32smjnhr2Eco8rp8krQsYpE6VIuqudy8D9Ewr/KlWHrzULW93lp7lGy9zJjvTcbJFtIz0y7Dw4RvH0QvFGdxt7TdWU3ix0I/2VXFBIA2JlYDAcZ36IGsuHso2aWnUbo9uFAZlPj6pfhACxzRciUUxWhgGMN7LkFTfAAK5Hiw2idfEE+UIqmJal1Yieitdj8osj6Mc+sc4ARXEcdlYY1VNCmJzpRWxYdVLToitgboa8KqEi6dcO+Wr/oKSU3w8RonvCngvcz+ppH3+yWfQ0exGX2M7aeMojg78zulyq8Vh++WzCGo1zTe1gEknXaAke0Uui3tWNI3AVHAGkOkaDVH9qKUsDvI/ZA9nASHjmOcn0Wi/wDWaS8z3HVg57upkekfZCVQSI3VuKpxUIGxhXUaMse4bR9f7KlUkKmFUSAAOgPtH2VmHJGb180LVMhp5a+CZU232uPQ+EqNVIbtC18uZHMkm3VDfE7pEf3Gib4el/LdF4Lj+e6zVauASdhv4ap8Su0LN0NcC0ZPMG/Uf3R+Noy0DkHewsl+ErNc0OboR7jUJhxKm74UjkfcR90s/khou0xCC3OYRdGlLM3jA8In6hLaFXvxCccIrlxcABlbI8Z1+irN0hIq2eYYy17eYJUW04DJ/q5T08lY+jFTKND8vgiWU7gAXkxqev2UJvorH2B8TGVpBOn3/PZKsJVJ7vWUz7SxYDpJ8rpfgmC0anZXx6xkpbmHFot4e6uc7ut5iR+y6vSEwNvfX00KqabDxj2Shb0WYIS4GNfUeeyfQWtkXlZ7A90Mnaxvp4p8+rDZB01QoDYFXILSSI390vx9QuLcp0A9E2Y4Pa4c4hJ8Yw03AHl9wmj2JIN+K4sM3iR6IXgtRokRBIReBeLhxsZS3G4sU6kbdEErtBbopxVQB5vuuXV3NLiefiuVU3RJo8fiQSY0E+yEoYiXnkmLMgBEWuEswuGJqZbxMrKtjsa1n5WETcpXSwBeQ6YKK4wMrwNoUaNTSCstLQHth1Sk5oE6K3D4/JUaZvOyrY57xHRVYfBAGXaykexh9xPD5nB7enpqgaL4qBu4m/p7Jth6gLMh20SvE4b4dZr5s4FpO3MfRRi60yzV7G2KYKlM2Gl0r7PYEsqVOUfe3hqUWyqQi209xo5vokdx/TGVS/gyGOqfzX+5/PNX8OxtMAhzomZE6iNvBCcZoH4oazVzgB5wl/ZigXVzn1Zmt1FvuuqTXCyKvlRo2XGXUE+oITnAd6RvHKJ8eqCYwGLC0D1uiOGVP5hPl6W9VzuVsrVHjWnLUAse9p+dF847QYshgbO8W9fqvp2MbDnQfmv+/wB18z7XUoItbM/7fZX/AMZ+Tsnm+KHXYug52HcT/Vb7/nRbIUC6lB1gR0gLP9i2/wDLR0P0JTzD1L5ToQ389/ZRz22UxUkZfCsiuQRv00T7CYcNe9oNyC5B8XpFlUVABAN4iUWyoBWY7+prm+Zgj6FacuULBGNSosqC7f8AKQb8jr9Ar6YkzaQSR7H8/JHpnM8iP0k+hV9OqA8jWb9L2v6H0Chd0V6sA47QsD0v9ln6eLDHtftmHLY38zC1/FsL3XCRdYbiFMNpQdcxA6AAGT6wurC7jTIZflY5/wCJCQWglrnaxY8weXmmFShDrCwAf1IP7X9Chuzrv+Tb1zD0cU0os08CPLX7lLKdN/gaMdIFpUpcBpInnfwOm5TWo2GtAFnGCgqfzzNsojodx1uCi8ZmAa7VsieiMdoSWgF1HJcH9QPodFR2jaHZXDUi45FE8SYclSNzLfYpfRxJqNbIuNU8fuI/sQ4hXhjSNW6pbxFkgPLvRXYmuC7INyPZU41jRIPKw8lSCqicmD5ibyuQTXOjRcuhRI8jTUqIMwraFHKZlKaFbI0uJMnZGYfEF7VxSTR2J6POKy480PgGZfmBAVvEamUgDVXYeuHC+qdS0K1bLH4oZSQq6XEBaVRXqtE2/NkvgueDsmUU0K2aapie6CE5r0c+DLiBmADmk8wY+x9Vl8A01XhjbknyHMrT8YxMMZRYYaMuadcrfuSD7qMltIpF6Eteq5jRGsBOnnLRpvLv007H/MSD9QlFR41N0xqYplZzKbe8AQ2YMD4cSTygtOqE1aDB7EHaRpa9rmbEx4gEj3C8DG/EbiacfDrCfBzhBHr9007RUA6SO8JbAYMxJDgCBGp6LJ4Lg2IouqBtWmaMl5pCo1zhILh/KglrvBNGPOFWFy4ys03D6vzToC2fcWTKi2GDm4yknBialOo6DtERchpP1hAYfimOLQ74QyDcNnujSLqcIP2PJ30a9rS949Fl+13CpL2WzEZmCbnnA3sFZwLG4t+Ka2q0tYJcTlgEDST1sm3HsCXYijVyiGBw0n5haOsAjzRb4S/g1WqMz/8AHWPP8ylu0SJ8wtLw8GXZtRlHtm/9kj7O4dzMZV/luDXuIlzXNgAXFxzTfjJLKVQte1hMAFxjvEhg0BOsbKkqlK/uJTiqGQwbXh0iYCz3FahZh2VRf4L80c2hxaR/2krRcOqkUQXEEm4Im7Wg3JIEyZSzE5aNJprOZDrETmN5mWC8aqce2GT0mV8Orh1ZoBs5pI8InTwlXYGllfVn+of+DT90n7N1R/FtbTD30qeaKhacglju6XHlNk34jUrZnGi2ZAMRMwIJF+gSqHB0x2+XQyzy0t8YWM7X4dwBIERc+sH3IXru1GIpOb8WiS3NElrmXmIDriZ2Wm7SYVsObMZm1W36iZ9VXi4PkTe9Ge7G4jNRLDfISfWCPeVo21YaTFwbLJdiHBprU3fPYxtlFpB8Stnw9kh8/wCVLljVmg9oFwVTMwOjW/kdB5fZG/HkZSYCBwVHIwN5DdWOiwJ1ELIEgeq8gOkEgHb1CGotF3tNnCY5c0yxeMaKRpxeCZ5xCBrUwKMtueiNi1sUVO7UG8+yF4oyHZuk9UbhsPIMawR4bpWzM52W5PVdMOyU+iqnibXC8Ua2EhxGbdeq9xI1I0xweZlwqaVMAQFJ+OcHBvNMMDwOr8RrnQGWc6ZmNYjrHPdeds7F+BLxGTEAmDEgGJ5Tz6Kz+DqUwwuYRnuB+rzbqPNPe09OriGmlh2NpZS0NqOdlFu8S0R8sgDqR4p6MQGjO7K57WiSBEbuLRy9U9+KNx2ZLC8Ge5rn5SBG8A/9pvHVeUezzwMztJjI35iLb6N132WrOGpiSGNBkm0QCTJgAb6yFNtIyMg9vcg6LKbDwQmp8JAme5oAGZBbcuc75vJGO4ax4m7nWvMm1u8AUU2uATTcC0gFxBIdvctcRKIwtbICZyzzaSLaX2StsZJCjFYKhSaTUplrJDnEl8gi4LnSTafCyFwHBGt7tFvw6ZOYveXOc602m5vzjUp5VfnMHa95JBjl+8oDF0K9RzgxzGNaAQRYkkSSRsNdf99bozSAuL1KLAxtZzRSBJfOjoEwALmSdAgcFxgVAWYLCTSnKHS2iwH9RgAkzPjYeCPd2bFRzH4h/wARodmDBIE2u43z6aaJyxhH6YbJywBYACM2UaE7t0EJrSX3/oFOxNw3Afw1HISHEASGg2cdddlA4/KWU6YDnEw0TlBA3JOmydubmuQDlmcpJGYXvN9DPO4S3DsNN0hrQCQbFxNwJmdEnb2NVdAvEsNWZVa8NzVHZpcLw0ZYbezRmLPJpRWJwdeo4NfVLKRbZlOJc4Rq6DA8ExZiw92VwuGm02dYbLs22Y2JsYO2iFmoAwvDG0qbcmaZOZ1Qy58gwC7xI5JUeFVK1TvU8zGw5oMfMDPiQTeBy6rSOaNukxoI6a8/Ve1GOzB7SYsMo3v83lyHMoqRmjO8RdinF2RpLbNEloAIEOzctQI/ylE8M4BSoNc581XOGZ73Q52l2tB0Fx18U2FSoc0jLubw03vJjp7jmqMLjHPNRroytcQyxb3IGXvEw466dN01uqQK2dUhlBwoMOZohrQBMui5ET6rNcZ4hUeDT+G9pJcwES10EjKeve1HIk6ArXUXmAdMpsdZHKRr+arw1m5g/SQQZAM+yEaTujSVozHZ3hf8MJxJdna6YzufTl0ADKBrJF76q7inFKBfnqOlgDp1BJFiGgx3pkI7jvCGPbTglzi9hcc5aAGnMzYz3iLb+QQlPs9QAIqN+IL/AD5gQdyLg636qnjJ8pCU1pGTwuDp4qq5uDZVZUyOMvxDmCMzbQwXvoJi99Atb2V4UcKKjqtYP+I1joJccmWQBmcb66wNEzweFbSpgUmNa0XytFpNy6SJd58gqMZicssdGxB2gkSJ2Jm07+F2nkclxXQIwSdvsnxqsykHVCHFpbPdLe7aZjfwlZ2jxEYmoDhzVysyy006ZDi42Gdz25YvP+wL3iXBGlhqCoRLQwAiIjNlgj9UkX6KHA+ENwjQxpcC85u9Lm36tADAY5KcHFR32NKLb/AHxqlXcWNpU2ZrT8R3daCN8tz5Spuw9SnTAfkJOuTNlHhKZVq2rRNv6Y0M87GL+iA4iXBrRa8A7+203ulvSQeO7FdPCPDnwOTtRb36Kh1N+ZxyFp1Fto+i0uHw2Z3edIvDY05ODxuL77oylhIAZJ3BM3IuO9a5VOaQnCz5+3BZ+9Os/suW0rYGHENo5xs61/ouTfUYv0gTs4wHEXAMMMW000WicJDJv432JXLlB+isemeYamPhzAmTeBO26hWGng36rxct7G9HYmxEWsdLI/CHujz+65chIyKMeLu6adLRZUVzoNrW91y5YxPC3ib33vporMQdfL6rlywS3DiaLSdTqdzfdCUheNpZ9Fy5AxHh4gyLZn1S6LZiHsaC7na3gqMWP5nkuXLBYFhPn8wPI6j2HomlY3b/AKh9ly5ECOa4y/xH1CKOrv8ASD5rxch7MwCqf5lMbEPkbHuu1G+gUOHm1Hwb7uMrlydgDcSILoSvjB/ls/1Lly0ezMKpjut8AfOAvKwktm/4V4uRARwriKrYOrXT1uNV5UaDSIN7DW+y5ct7MTwP+CBtnjyzaL2fv9V4uSDFFL51XxH/ABXjaadttBsuXLAYbh9Y2GWOnOFc35fP/wBoXLlmZBDnnmVy5cgMf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0" name="Picture 14" descr="http://www.animalsglobe.ru/wp-content/uploads/2012/05/surika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420888"/>
            <a:ext cx="431063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46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8271933" cy="3450696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Полярная сова                     </a:t>
            </a:r>
            <a:r>
              <a:rPr lang="ru-RU" dirty="0"/>
              <a:t>Т</a:t>
            </a:r>
            <a:r>
              <a:rPr lang="ru-RU" dirty="0" smtClean="0"/>
              <a:t>упик                  Белая куропатка </a:t>
            </a:r>
          </a:p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Птицы</a:t>
            </a:r>
            <a:r>
              <a:rPr lang="ru-RU" dirty="0"/>
              <a:t> </a:t>
            </a:r>
            <a:r>
              <a:rPr lang="ru-RU" dirty="0" smtClean="0"/>
              <a:t>тундры.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53" y="2830512"/>
            <a:ext cx="2943944" cy="211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https://encrypted-tbn2.gstatic.com/images?q=tbn:ANd9GcR_ogM8oSgL0CoQvBq02EyY-KbNJu5i939Z0tQm2n8Ffxq_geT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encrypted-tbn2.gstatic.com/images?q=tbn:ANd9GcR_ogM8oSgL0CoQvBq02EyY-KbNJu5i939Z0tQm2n8Ffxq_geT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encrypted-tbn2.gstatic.com/images?q=tbn:ANd9GcR_ogM8oSgL0CoQvBq02EyY-KbNJu5i939Z0tQm2n8Ffxq_geT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s://encrypted-tbn2.gstatic.com/images?q=tbn:ANd9GcR_ogM8oSgL0CoQvBq02EyY-KbNJu5i939Z0tQm2n8Ffxq_geTw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https://encrypted-tbn2.gstatic.com/images?q=tbn:ANd9GcR_ogM8oSgL0CoQvBq02EyY-KbNJu5i939Z0tQm2n8Ffxq_geTw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4" descr="https://encrypted-tbn2.gstatic.com/images?q=tbn:ANd9GcR_ogM8oSgL0CoQvBq02EyY-KbNJu5i939Z0tQm2n8Ffxq_geTw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6" descr="https://encrypted-tbn2.gstatic.com/images?q=tbn:ANd9GcR_ogM8oSgL0CoQvBq02EyY-KbNJu5i939Z0tQm2n8Ffxq_geTw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8" descr="https://encrypted-tbn2.gstatic.com/images?q=tbn:ANd9GcR_ogM8oSgL0CoQvBq02EyY-KbNJu5i939Z0tQm2n8Ffxq_geTw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20" descr="https://encrypted-tbn1.gstatic.com/images?q=tbn:ANd9GcSlXrstAd-GnDf6KseKovTZIchqXx8WGnNQ4cuJJiU4PH6DrbrEBw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2" descr="https://encrypted-tbn1.gstatic.com/images?q=tbn:ANd9GcSlXrstAd-GnDf6KseKovTZIchqXx8WGnNQ4cuJJiU4PH6DrbrEBw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24" descr="https://encrypted-tbn1.gstatic.com/images?q=tbn:ANd9GcSlXrstAd-GnDf6KseKovTZIchqXx8WGnNQ4cuJJiU4PH6DrbrEBw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26" descr="https://encrypted-tbn1.gstatic.com/images?q=tbn:ANd9GcSlXrstAd-GnDf6KseKovTZIchqXx8WGnNQ4cuJJiU4PH6DrbrEBw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28" descr="https://encrypted-tbn1.gstatic.com/images?q=tbn:ANd9GcSlXrstAd-GnDf6KseKovTZIchqXx8WGnNQ4cuJJiU4PH6DrbrEBw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30" descr="https://encrypted-tbn2.gstatic.com/images?q=tbn:ANd9GcS-9Md9f8rI436R-hERUoOrbP2Lqc56bXLyvoJB9iZv3GhHJC0k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32" descr="https://encrypted-tbn2.gstatic.com/images?q=tbn:ANd9GcS-9Md9f8rI436R-hERUoOrbP2Lqc56bXLyvoJB9iZv3GhHJC0k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34" descr="https://encrypted-tbn2.gstatic.com/images?q=tbn:ANd9GcS-9Md9f8rI436R-hERUoOrbP2Lqc56bXLyvoJB9iZv3GhHJC0k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36" descr="https://encrypted-tbn2.gstatic.com/images?q=tbn:ANd9GcS-9Md9f8rI436R-hERUoOrbP2Lqc56bXLyvoJB9iZv3GhHJC0k"/>
          <p:cNvSpPr>
            <a:spLocks noChangeAspect="1" noChangeArrowheads="1"/>
          </p:cNvSpPr>
          <p:nvPr/>
        </p:nvSpPr>
        <p:spPr bwMode="auto">
          <a:xfrm>
            <a:off x="2593975" y="229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38" descr="https://encrypted-tbn2.gstatic.com/images?q=tbn:ANd9GcS-9Md9f8rI436R-hERUoOrbP2Lqc56bXLyvoJB9iZv3GhHJC0k"/>
          <p:cNvSpPr>
            <a:spLocks noChangeAspect="1" noChangeArrowheads="1"/>
          </p:cNvSpPr>
          <p:nvPr/>
        </p:nvSpPr>
        <p:spPr bwMode="auto">
          <a:xfrm>
            <a:off x="2746375" y="2446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40" descr="https://encrypted-tbn2.gstatic.com/images?q=tbn:ANd9GcS-9Md9f8rI436R-hERUoOrbP2Lqc56bXLyvoJB9iZv3GhHJC0k"/>
          <p:cNvSpPr>
            <a:spLocks noChangeAspect="1" noChangeArrowheads="1"/>
          </p:cNvSpPr>
          <p:nvPr/>
        </p:nvSpPr>
        <p:spPr bwMode="auto">
          <a:xfrm>
            <a:off x="2898775" y="2598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AutoShape 42" descr="https://encrypted-tbn2.gstatic.com/images?q=tbn:ANd9GcS-9Md9f8rI436R-hERUoOrbP2Lqc56bXLyvoJB9iZv3GhHJC0k"/>
          <p:cNvSpPr>
            <a:spLocks noChangeAspect="1" noChangeArrowheads="1"/>
          </p:cNvSpPr>
          <p:nvPr/>
        </p:nvSpPr>
        <p:spPr bwMode="auto">
          <a:xfrm>
            <a:off x="3051175" y="2751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AutoShape 44" descr="https://encrypted-tbn2.gstatic.com/images?q=tbn:ANd9GcS-9Md9f8rI436R-hERUoOrbP2Lqc56bXLyvoJB9iZv3GhHJC0k"/>
          <p:cNvSpPr>
            <a:spLocks noChangeAspect="1" noChangeArrowheads="1"/>
          </p:cNvSpPr>
          <p:nvPr/>
        </p:nvSpPr>
        <p:spPr bwMode="auto">
          <a:xfrm>
            <a:off x="3203575" y="2903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AutoShape 46" descr="https://encrypted-tbn2.gstatic.com/images?q=tbn:ANd9GcS-9Md9f8rI436R-hERUoOrbP2Lqc56bXLyvoJB9iZv3GhHJC0k"/>
          <p:cNvSpPr>
            <a:spLocks noChangeAspect="1" noChangeArrowheads="1"/>
          </p:cNvSpPr>
          <p:nvPr/>
        </p:nvSpPr>
        <p:spPr bwMode="auto">
          <a:xfrm>
            <a:off x="3355975" y="3055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48" descr="https://encrypted-tbn2.gstatic.com/images?q=tbn:ANd9GcS-9Md9f8rI436R-hERUoOrbP2Lqc56bXLyvoJB9iZv3GhHJC0k"/>
          <p:cNvSpPr>
            <a:spLocks noChangeAspect="1" noChangeArrowheads="1"/>
          </p:cNvSpPr>
          <p:nvPr/>
        </p:nvSpPr>
        <p:spPr bwMode="auto">
          <a:xfrm>
            <a:off x="3508375" y="3208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AutoShape 50" descr="https://encrypted-tbn2.gstatic.com/images?q=tbn:ANd9GcS-9Md9f8rI436R-hERUoOrbP2Lqc56bXLyvoJB9iZv3GhHJC0k"/>
          <p:cNvSpPr>
            <a:spLocks noChangeAspect="1" noChangeArrowheads="1"/>
          </p:cNvSpPr>
          <p:nvPr/>
        </p:nvSpPr>
        <p:spPr bwMode="auto">
          <a:xfrm>
            <a:off x="3660775" y="3360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AutoShape 52" descr="https://encrypted-tbn2.gstatic.com/images?q=tbn:ANd9GcS-9Md9f8rI436R-hERUoOrbP2Lqc56bXLyvoJB9iZv3GhHJC0k"/>
          <p:cNvSpPr>
            <a:spLocks noChangeAspect="1" noChangeArrowheads="1"/>
          </p:cNvSpPr>
          <p:nvPr/>
        </p:nvSpPr>
        <p:spPr bwMode="auto">
          <a:xfrm>
            <a:off x="3813175" y="3513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AutoShape 54" descr="https://encrypted-tbn2.gstatic.com/images?q=tbn:ANd9GcS-9Md9f8rI436R-hERUoOrbP2Lqc56bXLyvoJB9iZv3GhHJC0k"/>
          <p:cNvSpPr>
            <a:spLocks noChangeAspect="1" noChangeArrowheads="1"/>
          </p:cNvSpPr>
          <p:nvPr/>
        </p:nvSpPr>
        <p:spPr bwMode="auto">
          <a:xfrm>
            <a:off x="3965575" y="3665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AutoShape 56" descr="https://encrypted-tbn2.gstatic.com/images?q=tbn:ANd9GcS-9Md9f8rI436R-hERUoOrbP2Lqc56bXLyvoJB9iZv3GhHJC0k"/>
          <p:cNvSpPr>
            <a:spLocks noChangeAspect="1" noChangeArrowheads="1"/>
          </p:cNvSpPr>
          <p:nvPr/>
        </p:nvSpPr>
        <p:spPr bwMode="auto">
          <a:xfrm>
            <a:off x="4117975" y="381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AutoShape 58" descr="https://encrypted-tbn2.gstatic.com/images?q=tbn:ANd9GcS-9Md9f8rI436R-hERUoOrbP2Lqc56bXLyvoJB9iZv3GhHJC0k"/>
          <p:cNvSpPr>
            <a:spLocks noChangeAspect="1" noChangeArrowheads="1"/>
          </p:cNvSpPr>
          <p:nvPr/>
        </p:nvSpPr>
        <p:spPr bwMode="auto">
          <a:xfrm>
            <a:off x="4270375" y="397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4" name="AutoShape 60" descr="https://encrypted-tbn2.gstatic.com/images?q=tbn:ANd9GcS-9Md9f8rI436R-hERUoOrbP2Lqc56bXLyvoJB9iZv3GhHJC0k"/>
          <p:cNvSpPr>
            <a:spLocks noChangeAspect="1" noChangeArrowheads="1"/>
          </p:cNvSpPr>
          <p:nvPr/>
        </p:nvSpPr>
        <p:spPr bwMode="auto">
          <a:xfrm>
            <a:off x="4422775" y="412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5" name="AutoShape 62" descr="https://encrypted-tbn2.gstatic.com/images?q=tbn:ANd9GcR8CzljQfXqpzfwPJriXVr32NzjdUq_EtKoFg6Xee60ShXsPL_Y"/>
          <p:cNvSpPr>
            <a:spLocks noChangeAspect="1" noChangeArrowheads="1"/>
          </p:cNvSpPr>
          <p:nvPr/>
        </p:nvSpPr>
        <p:spPr bwMode="auto">
          <a:xfrm>
            <a:off x="4575175" y="427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AutoShape 64" descr="https://encrypted-tbn2.gstatic.com/images?q=tbn:ANd9GcR8CzljQfXqpzfwPJriXVr32NzjdUq_EtKoFg6Xee60ShXsPL_Y"/>
          <p:cNvSpPr>
            <a:spLocks noChangeAspect="1" noChangeArrowheads="1"/>
          </p:cNvSpPr>
          <p:nvPr/>
        </p:nvSpPr>
        <p:spPr bwMode="auto">
          <a:xfrm>
            <a:off x="4727575" y="442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66" descr="https://encrypted-tbn2.gstatic.com/images?q=tbn:ANd9GcR8CzljQfXqpzfwPJriXVr32NzjdUq_EtKoFg6Xee60ShXsPL_Y"/>
          <p:cNvSpPr>
            <a:spLocks noChangeAspect="1" noChangeArrowheads="1"/>
          </p:cNvSpPr>
          <p:nvPr/>
        </p:nvSpPr>
        <p:spPr bwMode="auto">
          <a:xfrm>
            <a:off x="4879975" y="457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9" name="AutoShape 68" descr="data:image/jpeg;base64,/9j/4AAQSkZJRgABAQAAAQABAAD/2wCEAAkGBxQTEhQUExQUFhQXGBcXGBgYGBgcFxgUFxoYFxcYHBgYHCggGBwlHBgUITEhJSkrLi4uFx8zODMsNygtLiwBCgoKBQUFDgUFDisZExkrKysrKysrKysrKysrKysrKysrKysrKysrKysrKysrKysrKysrKysrKysrKysrKysrK//AABEIALAA8AMBIgACEQEDEQH/xAAbAAACAwEBAQAAAAAAAAAAAAAEBQIDBgEHAP/EADwQAAECBAMFBQYEBgIDAAAAAAEAAgMEESEFMUESUWFxgQYiMpGhE0KxwdHwFFJi4QcjU3KS8RYzFYLC/8QAFAEBAAAAAAAAAAAAAAAAAAAAAP/EABQRAQAAAAAAAAAAAAAAAAAAAAD/2gAMAwEAAhEDEQA/ADi0FARIVK81KFOjVEy0YEmhB6oAXV1VjQc0XHlydyo/DuGSC10e/JTEQHNBvP5gRxC+h00KA4y1ciqjDc3iowojtCequ/EO1QRhPByNCnUhMxG5tqEnaGnMkFMJVkUA7J2hxQPBikP3xQr5saC/KiSRJvR7T1UWwGu8JoUDWalALtKEbFrZy5BjvZmAQiXQxEuDQoFczCIvRcgzZbvTB0N7bOuOSBnIA0NEDOTxNOJadrksQ0vBrtIuXmHj3qdEGwjQREF/RIcSwprTUOPmpyxr4nuKay8Jg0HW6BBKFmVfNHRJVrrgAo6cw1j9BXklmw6EaZhBX+HaPdCg6ENAj2Rw4XF1AwSLhAuLaaLhYNyMe4ahURYO5BGGLZBTbQIc1C77QoC61zCDjwS27UQ2Y3hSNCbFBkWONLiqiKai6ZTeBxWiwry1QFHNs5pCC2XmNnL90wbOMdTeljXNK+MNA39m0qqLIDT0SxsVzdUdK4oR4qIKnypC4ItDwTqXmGvVjsKa7JAmDuKPkpotzXY3Z9/u3QESWezMH4oNI2I2ILgIc4YK2SKFPFtE3lMYBzsg7FkXgd0nkVCX9qw3b5JvDmWu1CkYW5B9KT7T4qDmq8R9mciENMyhINClr4bmm4t6IIxpemSgxFCM3LP4Kp0qTrnoMkHWxtlGS2KN315IP2dNF9CZQ5IHzMRYQDtAV0KvEYPGhVOFYS+IKmG0A6u140TSJhhaLBvSyBDFhlhqLhWQJsGxsrpuKGAbfdBNK5iu4nTqgpiUqaiyA6JAByQUxL0JzC+gRYjcxUIp841wobFAsPFQACJjM3XQrkHdrquNZXJR2VUI5Bug08CZa4LkWUac1kZDEXDkn8pPVQUzXZqE7QjklcXswR4H9CFomTlF1761IQYyNJxIfibXihXS50Iqto6MHAghJp2QvUFBnxEew3qm+H45SxKFiuiDQOH6hX1QkWh8Tdk79EG6kcZadR5piWw3i68waHDwnyR8licRpptU/uqg02JYEw5WSGLhrmGxqEzlsTLgdskihpskeLStdEI+Ka1uaaHJBXLBx4EI6WxAsIBdXgEMYoI3ckNEYa2LTxQP2YgSfdA8yoT+yb5pPCe78vkVeXOOQd8UFTmivdNCr4MUix80K6JTMEcwrGkHI3QHteDqtB2ewitIjgKe6D8SszLtcXBtLuIA5lemy0EMa1oyAAHRB1gust2RxiejOjQ52U9j7PwxAe5Eq42aKkmg2Tta1yC1jjRATE+1uv3zQLcawb2gzI8XkcvJZ3D6taYbvFDJYb1pS4H+JCt7W4t7dns5eNFhxNHtNG9Rqst2XwyPLx4r4phlkVjdrYLqGMw02iHakE+SDYQnq2Ixr8xQ70K0g3FAea+9o4Hw280HHSDqd26XRyWnvBGTU08/9bi07iLHqqI+HuiDafMBrt2gQDCPvVha1w4pXMyL2n/tBHAgqtpeNxQXxJBoIDD8T1VTI722o4eSnh8zsW+/NOYDmRLGnzQLZd0UnTqbpnDL2jvFHwcIabtNF2Zwl9LGqBREa43BCBiTLxuITGJLFtailNUpn4JFweiCcV4delD6IeZYQAXNIrkdDoh4Me9NfJHsi7Qpc0GR9aIF5hsdkS0/P5qL4DxptDhmjY8sA0kC9qXyGtuNvJDwHOBoD0PyKCuFFH3YoqHEcMndCux2sLavFDel/hRBCUiUrU2HP/aBvCnRbaFCoxJlrgSGk8aGleaBZMNBu0jmanzKMhTO4kEjSwPkgi9rrUt9EdCnAKVFPqqRXVcZKvPgBPACqBoIbXixCBmJSiOkMCjuvQM5n5BaSRwIC73bfClB+6AHsjg1/bP08A/+votjRVsaApkoAMVi0Yabl5pi+KFzi0E0Gd7l28/ReiYse6RwXl+NSpa9xGQDfVAfAlntYHBtS4V48l0TzhZzHK7DpsmEyu74WRToTXg0sUAzJxu5w6Fd/wDJN0cFdC2m2OS6+GyICDTyQWSuKt96nNMHQoUQXoQs1HwwDJtuH7IdjHNNWvcOGaDV/wDHpc+4L+aTT/Y0Zw3ub1qEPBxaYGrXDyKbS2OxDZ0LyIKDHw4tckRAmqG5AWd/E7ojSdwaT80RBmXGxDqn9Bz3UQbmQxS+a0EvP1XlzZl7RW9uFFfCxWLFaW0LQbE0pbgg9BmcQhvDhDaYpbajaU2txJss5MSc0+pdBbDH9216hRwAsgNIbW9zVy0MHEtrNBiprDjWxoeSqhxi2zxQjVbCekg+7bFJ4rA07JbXiQPQIA2Ra3zFrlVObtEEBopv9Fa+UvtbZ5HPh0QsYsBHecXa1bs05IL3uLDU0fpxRUBwJuC3Lca15GipgvLyGtbU6AC61Mh2YrQxbfpHzKBHFkRGoGtLjrQXHVH4d2JiE96Jst3AVPnWg9VtJSRaxtGgNHLX5oxjab0CSW7OQYY8APFxqUwZLgWGXoissgq3Qygshwlbs0Q8JlNSrSgk1y5VVVUIkSiAGfibVQKDeVk8UgNax9bk0FeP2VpY0QVduKymPzFIbrZBpqUCjBXkBzPymvQ/v8U3hCuo81npAExHZ1IPHWqZQ5d+n0QOmOFLkKiPA1B9EK2I4eIU6grjZ46CvMoJ7MTPaAQsyxxPjDRvojITy4ZtB80LFwoGpJLjuOXkgEiMb/WFOV0RDlLWiOpvXfwzW2LL51KKgRKUrkgzUvCLDcmnTpoinxm02WmruFSadEgjYm99faBzGGtmitOqlK4oyGO4Wjm65QaJmGbXec0k5X+miIMIjIiiolcRfQbRawHLaNSRvDTTzKZy8aGfDVzvvXIIAhBp4iG87k8grIc1s2bUHebn9kRGw9xNaBg83H74oaM9+Qo0crnmfogMg4g4U1rxRMQtfxISHY12qcgERLEjNzkF0SGK/IqMpgpmHUFABm7d9TwTLD8JEZ1KWrdxqfsrYyMk2G0NYAGj470AmDYLDl20YKki7j4jzPyTmG2i7DZQKJddBYxitDVUzNXBBzYUCxWLjQgjRQfZXEKiKUA73oSNEKuj0zQM1FzOQQCTkXZBduBWMxmPWE3e4kniBktBi8UkbI6/JZLEnXAzoB0QfYW3vGm7jw3JkWNJsS07jf1QWHuAqTrZHuZXVBSIj2G9wumO0mpFCpOqOIVTh+XyQEC+RB+K+2zX6IdrhW4oeKsq0m9QgOhxWvFHEqEeReLsfUbiFQ6Wdoa8x819DixG+7XkfqgR4aYbWh73ODdC6or/AGtp3uiJjY7KNyadrIbLe9zrSyXyjIju+9jHCtDEeaDlrXkE1lsXgwrMYC7V7m7Df/VtDbifJAvgte4+0tDhm+3E2qn+0eJ5RMr2iY0kNY8U99wueOy2uz6oj/zALq7QdrUGt1yPDZFvQVQXQu0sPiedvirWYq2JUbLb5XqVnYsnsm4I62RMvGOVT1ogYuhuzDTT74pt2ewh0c7TgWwxapzJ3D6orsxg5jfzIgIYDYfnP0+K27IYFsqIB5aVDAGtAAGQRrG2UKKZKDkRfBdoFwBBaArQqQFYAgmoldJVb3IOPKpiuopRHUQMxFQUTEXMnJJI5MQk5MHqr52ODmbalLIkcxf0wm56bRGiAbG58BuywZ6rNEkuJ1KYTsbaNdMgNAFRLQr13IGMOWAaGkXoqfZFlwaqxsc6qdbbWlafsgqhzG9TLQ4cd6pi0PVQbZBZFl3Clg4IcihsaHcUfBmEREhNfmL8EClkyWo+XnmnP0Q8eRcLi49Useyh/KUHYr3vNXmp0tanAZDkEM8OZShBG5GQ5RzL3B3hcewnMVGSAWA2BEI22Co1/dOoeCsIq1xFrA3okMSTrdtijcKfHLgwDaqaC9PNARiMB0Md9nd/MBUddQnPZrse6IREjAsh5hmTnc/yj1WhlhBlwHTEWGHbiRQeeaqn+30nDyibZ/SKoNSyGAABYCwGgAUQV5zH/ijDNQIThoC47NvI0TrAO18KK0h5EMjKrqhw4GmaDWFyiY4Aq4gBIYnaKDejwabtUonMYaXNDnE3s3W+tEGvhzm0KgW04q+G9KsLiMiwwWOJpbjyI0RYgke9UckB22pbaX+10qrREG9AW56rdEohHxgNVRHjgZoLYkxVK56M42UZieqDs0oEompgkUBLjroBu5oKsUiCwqKIGZm9qwFGiwbuHFRjWPe1VQIrcffFBS2ETkrGwhYZfFENibrfDmuk/YQDd4X3fNdgzTfeCtaOWRQ7pavNBc6GMwVwNQhLmHgfvNEQZgOzsgk6DT9J3H0URGc3NFXIFKEcc1V7PaOyG3QES+JA5o4QobxQgHms/El9xVbY74ZvWxQP2OBz5LkWRBuEshzJFK2TCXnAKfZQBvlSK2Ufweraj4f7TmHsvCriSxBrYhADD9mT/OhsdxI+abyeFyhuILEKQHG4CgYBF2Ejgg0TMLl3NLTBh0/tCy+M/wAPYLqugF0J36TbyR8tibm0DvNNoOJg6oPLZvszPQTVkZx8/wB0qmZOerUuc6+dQb9V7U4NegJnCmnMA8dUHlGH9qp2TJA1AqHCuWXXO60Uv/FyJSkSXbXe15FeNCPmns52Zhu91ruYofNJprsRDNaAg7gfqgZyX8TZWIe82JDJsA4A+rclqZHFIcYVZR3AG/UaLyOb7Elvgd0cKH0TLsRIx5WYHdBa6xofVB6lEmaaNQExEJ/ZPokoyI24HkvLu20aNJxm3Jhkkt3AnT09UGmiEZVS2Zmj7luKzUr2vfEfADmMhtfEDHOJr3bbZ4AVF/1cF6tLYJCc0UAIpXmg8f7QYvEhPGybEHO5QMHtQ73mtK2v8TeyUNsAxoYIc01N7FpNxTTevJKoNk3tY21YZ6G3wVw7Xs/pn/IfRYoVqp7CDaDtaz+m7/L9lz/ljD7jvMLEuJUGuQegQu08LXaHMKRxeWdfa2ehWBEVSYg3jcTYKUiDnl6FMYU41wsQeRXmlSoGIdCg9RdFuFU53+l5tDnogye4dSpjGIwyiO80Ho0vNBw080R7MaOAWflY7HG4AI90gfJMJdzQfCPp5oGEKe2MyOhqmMHFoZHiCElZluVgFc2Cw8zuQWRMRh1rXfoVJs4zf6FLpqG5vhNQpSU/U0dYoGDqOyDjyBQ0SrbkOHRNpV4zBRb4AcECaUxKhu6idS85VKZuRpn+yXxAWZeiDXEVyzUC6niySCSnuJHVNGPDtT5oCjKNchzgwrVpoVUA5twTTdmKqxs6daINDhkV4FHgcxrzQvaTDWTEN0N7Q4GvTcQdCgoU+aadCpPmyd9crFB5XivY6Y2w2E1j2sbTZ2h7Slal+xuJrdb7+HeNxXkwI0PYLA0NzqQKggg/d0Bi/Z50aabMNivY4AtrqK0oG00tU9E/w5sRpa55a9w94to745oNJPyrYjXNcAQRQg3BBzXhvbHsT+HcXwnAwz7pPeZ9RxXq2O4+yBBdFiVa1o59ANSs92exITrSXN/lENe07AuDWxJt/tB5EZRw0N+CJZhkRwq1riBuC9Vxjs+wQHiX2QTbZcK6HLULC9n8afCJgRdqIR4XU71rOGXeAtQ86oMvMSxBoQa7jYocQqZL02agwo7QXMOuYofNJprsyC2rQ7nUGnRBiHMorIYpqnj8Bd7rm9bFVxMBjN93yIKBXmqHNTOJhkQCuw6nIoKJAIzqgENVAuV/syFX7NBsYcq0ZW4afsiWlwQoc4aB3I0K+/GUF2PHSo9EDWFHOh5otkw6md+X7rPtxIA2IPDXyTSUmQ4Z2QMTNOrccaUsh4h4U818IqMhUcL+aCuSxMsIr8VopDEgRW/QLPxZbl96Kpji07kGxMcOGRQMzDvWiXSs7cVonDZkEU+dkCyPI7V21B5qiFMPhnvA03j6J5trvsQ8IBoE1DfS9xx6K+LAabg0QUzhGoAVTA5uYKCbojmZ5cETLzQNKG6rhRWkaBUPh1ypZA0ZH3/fmiIcccju/dIIjHkEVdfdnf4K2XhxAABt0A1v6oNA9rHgB7Q4A1FRkaUrTzU/ataKAUA0FgkZMTLaNcqU8kOYr/6rvIIDcUhBwNPsLFu7Pw2EbALDt7diaV1pu1WiixXnJ9TuICDilxOlTvFPWqD7Dor2mjiC3TenEN7XDIV5LPPiEZtPS6vgzY3/AFQHT2HMdQ0HNJ5jD3su0kj4JzDnhl8/VWg1yNeFM0GbZHdlkeV1GK8EXaD9702npZrsxfeEoiyzm3Heb6oPmMhnxMaegXxkoJvsN/xVbIv2VdtDp9+aD//Z"/>
          <p:cNvSpPr>
            <a:spLocks noChangeAspect="1" noChangeArrowheads="1"/>
          </p:cNvSpPr>
          <p:nvPr/>
        </p:nvSpPr>
        <p:spPr bwMode="auto">
          <a:xfrm>
            <a:off x="5032375" y="473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70" descr="data:image/jpeg;base64,/9j/4AAQSkZJRgABAQAAAQABAAD/2wCEAAkGBxQTEhQUExQUFhQXGBcXGBgYGBgcFxgUFxoYFxcYHBgYHCggGBwlHBgUITEhJSkrLi4uFx8zODMsNygtLiwBCgoKBQUFDgUFDisZExkrKysrKysrKysrKysrKysrKysrKysrKysrKysrKysrKysrKysrKysrKysrKysrKysrK//AABEIALAA8AMBIgACEQEDEQH/xAAbAAACAwEBAQAAAAAAAAAAAAAEBQIDBgEHAP/EADwQAAECBAMFBQYEBgIDAAAAAAEAAgMEESEFMUESUWFxgQYiMpGhE0KxwdHwFFJi4QcjU3KS8RYzFYLC/8QAFAEBAAAAAAAAAAAAAAAAAAAAAP/EABQRAQAAAAAAAAAAAAAAAAAAAAD/2gAMAwEAAhEDEQA/ADi0FARIVK81KFOjVEy0YEmhB6oAXV1VjQc0XHlydyo/DuGSC10e/JTEQHNBvP5gRxC+h00KA4y1ciqjDc3iowojtCequ/EO1QRhPByNCnUhMxG5tqEnaGnMkFMJVkUA7J2hxQPBikP3xQr5saC/KiSRJvR7T1UWwGu8JoUDWalALtKEbFrZy5BjvZmAQiXQxEuDQoFczCIvRcgzZbvTB0N7bOuOSBnIA0NEDOTxNOJadrksQ0vBrtIuXmHj3qdEGwjQREF/RIcSwprTUOPmpyxr4nuKay8Jg0HW6BBKFmVfNHRJVrrgAo6cw1j9BXklmw6EaZhBX+HaPdCg6ENAj2Rw4XF1AwSLhAuLaaLhYNyMe4ahURYO5BGGLZBTbQIc1C77QoC61zCDjwS27UQ2Y3hSNCbFBkWONLiqiKai6ZTeBxWiwry1QFHNs5pCC2XmNnL90wbOMdTeljXNK+MNA39m0qqLIDT0SxsVzdUdK4oR4qIKnypC4ItDwTqXmGvVjsKa7JAmDuKPkpotzXY3Z9/u3QESWezMH4oNI2I2ILgIc4YK2SKFPFtE3lMYBzsg7FkXgd0nkVCX9qw3b5JvDmWu1CkYW5B9KT7T4qDmq8R9mciENMyhINClr4bmm4t6IIxpemSgxFCM3LP4Kp0qTrnoMkHWxtlGS2KN315IP2dNF9CZQ5IHzMRYQDtAV0KvEYPGhVOFYS+IKmG0A6u140TSJhhaLBvSyBDFhlhqLhWQJsGxsrpuKGAbfdBNK5iu4nTqgpiUqaiyA6JAByQUxL0JzC+gRYjcxUIp841wobFAsPFQACJjM3XQrkHdrquNZXJR2VUI5Bug08CZa4LkWUac1kZDEXDkn8pPVQUzXZqE7QjklcXswR4H9CFomTlF1761IQYyNJxIfibXihXS50Iqto6MHAghJp2QvUFBnxEew3qm+H45SxKFiuiDQOH6hX1QkWh8Tdk79EG6kcZadR5piWw3i68waHDwnyR8licRpptU/uqg02JYEw5WSGLhrmGxqEzlsTLgdskihpskeLStdEI+Ka1uaaHJBXLBx4EI6WxAsIBdXgEMYoI3ckNEYa2LTxQP2YgSfdA8yoT+yb5pPCe78vkVeXOOQd8UFTmivdNCr4MUix80K6JTMEcwrGkHI3QHteDqtB2ewitIjgKe6D8SszLtcXBtLuIA5lemy0EMa1oyAAHRB1gust2RxiejOjQ52U9j7PwxAe5Eq42aKkmg2Tta1yC1jjRATE+1uv3zQLcawb2gzI8XkcvJZ3D6taYbvFDJYb1pS4H+JCt7W4t7dns5eNFhxNHtNG9Rqst2XwyPLx4r4phlkVjdrYLqGMw02iHakE+SDYQnq2Ixr8xQ70K0g3FAea+9o4Hw280HHSDqd26XRyWnvBGTU08/9bi07iLHqqI+HuiDafMBrt2gQDCPvVha1w4pXMyL2n/tBHAgqtpeNxQXxJBoIDD8T1VTI722o4eSnh8zsW+/NOYDmRLGnzQLZd0UnTqbpnDL2jvFHwcIabtNF2Zwl9LGqBREa43BCBiTLxuITGJLFtailNUpn4JFweiCcV4delD6IeZYQAXNIrkdDoh4Me9NfJHsi7Qpc0GR9aIF5hsdkS0/P5qL4DxptDhmjY8sA0kC9qXyGtuNvJDwHOBoD0PyKCuFFH3YoqHEcMndCux2sLavFDel/hRBCUiUrU2HP/aBvCnRbaFCoxJlrgSGk8aGleaBZMNBu0jmanzKMhTO4kEjSwPkgi9rrUt9EdCnAKVFPqqRXVcZKvPgBPACqBoIbXixCBmJSiOkMCjuvQM5n5BaSRwIC73bfClB+6AHsjg1/bP08A/+votjRVsaApkoAMVi0Yabl5pi+KFzi0E0Gd7l28/ReiYse6RwXl+NSpa9xGQDfVAfAlntYHBtS4V48l0TzhZzHK7DpsmEyu74WRToTXg0sUAzJxu5w6Fd/wDJN0cFdC2m2OS6+GyICDTyQWSuKt96nNMHQoUQXoQs1HwwDJtuH7IdjHNNWvcOGaDV/wDHpc+4L+aTT/Y0Zw3ub1qEPBxaYGrXDyKbS2OxDZ0LyIKDHw4tckRAmqG5AWd/E7ojSdwaT80RBmXGxDqn9Bz3UQbmQxS+a0EvP1XlzZl7RW9uFFfCxWLFaW0LQbE0pbgg9BmcQhvDhDaYpbajaU2txJss5MSc0+pdBbDH9216hRwAsgNIbW9zVy0MHEtrNBiprDjWxoeSqhxi2zxQjVbCekg+7bFJ4rA07JbXiQPQIA2Ra3zFrlVObtEEBopv9Fa+UvtbZ5HPh0QsYsBHecXa1bs05IL3uLDU0fpxRUBwJuC3Lca15GipgvLyGtbU6AC61Mh2YrQxbfpHzKBHFkRGoGtLjrQXHVH4d2JiE96Jst3AVPnWg9VtJSRaxtGgNHLX5oxjab0CSW7OQYY8APFxqUwZLgWGXoissgq3Qygshwlbs0Q8JlNSrSgk1y5VVVUIkSiAGfibVQKDeVk8UgNax9bk0FeP2VpY0QVduKymPzFIbrZBpqUCjBXkBzPymvQ/v8U3hCuo81npAExHZ1IPHWqZQ5d+n0QOmOFLkKiPA1B9EK2I4eIU6grjZ46CvMoJ7MTPaAQsyxxPjDRvojITy4ZtB80LFwoGpJLjuOXkgEiMb/WFOV0RDlLWiOpvXfwzW2LL51KKgRKUrkgzUvCLDcmnTpoinxm02WmruFSadEgjYm99faBzGGtmitOqlK4oyGO4Wjm65QaJmGbXec0k5X+miIMIjIiiolcRfQbRawHLaNSRvDTTzKZy8aGfDVzvvXIIAhBp4iG87k8grIc1s2bUHebn9kRGw9xNaBg83H74oaM9+Qo0crnmfogMg4g4U1rxRMQtfxISHY12qcgERLEjNzkF0SGK/IqMpgpmHUFABm7d9TwTLD8JEZ1KWrdxqfsrYyMk2G0NYAGj470AmDYLDl20YKki7j4jzPyTmG2i7DZQKJddBYxitDVUzNXBBzYUCxWLjQgjRQfZXEKiKUA73oSNEKuj0zQM1FzOQQCTkXZBduBWMxmPWE3e4kniBktBi8UkbI6/JZLEnXAzoB0QfYW3vGm7jw3JkWNJsS07jf1QWHuAqTrZHuZXVBSIj2G9wumO0mpFCpOqOIVTh+XyQEC+RB+K+2zX6IdrhW4oeKsq0m9QgOhxWvFHEqEeReLsfUbiFQ6Wdoa8x819DixG+7XkfqgR4aYbWh73ODdC6or/AGtp3uiJjY7KNyadrIbLe9zrSyXyjIju+9jHCtDEeaDlrXkE1lsXgwrMYC7V7m7Df/VtDbifJAvgte4+0tDhm+3E2qn+0eJ5RMr2iY0kNY8U99wueOy2uz6oj/zALq7QdrUGt1yPDZFvQVQXQu0sPiedvirWYq2JUbLb5XqVnYsnsm4I62RMvGOVT1ogYuhuzDTT74pt2ewh0c7TgWwxapzJ3D6orsxg5jfzIgIYDYfnP0+K27IYFsqIB5aVDAGtAAGQRrG2UKKZKDkRfBdoFwBBaArQqQFYAgmoldJVb3IOPKpiuopRHUQMxFQUTEXMnJJI5MQk5MHqr52ODmbalLIkcxf0wm56bRGiAbG58BuywZ6rNEkuJ1KYTsbaNdMgNAFRLQr13IGMOWAaGkXoqfZFlwaqxsc6qdbbWlafsgqhzG9TLQ4cd6pi0PVQbZBZFl3Clg4IcihsaHcUfBmEREhNfmL8EClkyWo+XnmnP0Q8eRcLi49Useyh/KUHYr3vNXmp0tanAZDkEM8OZShBG5GQ5RzL3B3hcewnMVGSAWA2BEI22Co1/dOoeCsIq1xFrA3okMSTrdtijcKfHLgwDaqaC9PNARiMB0Md9nd/MBUddQnPZrse6IREjAsh5hmTnc/yj1WhlhBlwHTEWGHbiRQeeaqn+30nDyibZ/SKoNSyGAABYCwGgAUQV5zH/ijDNQIThoC47NvI0TrAO18KK0h5EMjKrqhw4GmaDWFyiY4Aq4gBIYnaKDejwabtUonMYaXNDnE3s3W+tEGvhzm0KgW04q+G9KsLiMiwwWOJpbjyI0RYgke9UckB22pbaX+10qrREG9AW56rdEohHxgNVRHjgZoLYkxVK56M42UZieqDs0oEompgkUBLjroBu5oKsUiCwqKIGZm9qwFGiwbuHFRjWPe1VQIrcffFBS2ETkrGwhYZfFENibrfDmuk/YQDd4X3fNdgzTfeCtaOWRQ7pavNBc6GMwVwNQhLmHgfvNEQZgOzsgk6DT9J3H0URGc3NFXIFKEcc1V7PaOyG3QES+JA5o4QobxQgHms/El9xVbY74ZvWxQP2OBz5LkWRBuEshzJFK2TCXnAKfZQBvlSK2Ufweraj4f7TmHsvCriSxBrYhADD9mT/OhsdxI+abyeFyhuILEKQHG4CgYBF2Ejgg0TMLl3NLTBh0/tCy+M/wAPYLqugF0J36TbyR8tibm0DvNNoOJg6oPLZvszPQTVkZx8/wB0qmZOerUuc6+dQb9V7U4NegJnCmnMA8dUHlGH9qp2TJA1AqHCuWXXO60Uv/FyJSkSXbXe15FeNCPmns52Zhu91ruYofNJprsRDNaAg7gfqgZyX8TZWIe82JDJsA4A+rclqZHFIcYVZR3AG/UaLyOb7Elvgd0cKH0TLsRIx5WYHdBa6xofVB6lEmaaNQExEJ/ZPokoyI24HkvLu20aNJxm3Jhkkt3AnT09UGmiEZVS2Zmj7luKzUr2vfEfADmMhtfEDHOJr3bbZ4AVF/1cF6tLYJCc0UAIpXmg8f7QYvEhPGybEHO5QMHtQ73mtK2v8TeyUNsAxoYIc01N7FpNxTTevJKoNk3tY21YZ6G3wVw7Xs/pn/IfRYoVqp7CDaDtaz+m7/L9lz/ljD7jvMLEuJUGuQegQu08LXaHMKRxeWdfa2ehWBEVSYg3jcTYKUiDnl6FMYU41wsQeRXmlSoGIdCg9RdFuFU53+l5tDnogye4dSpjGIwyiO80Ho0vNBw080R7MaOAWflY7HG4AI90gfJMJdzQfCPp5oGEKe2MyOhqmMHFoZHiCElZluVgFc2Cw8zuQWRMRh1rXfoVJs4zf6FLpqG5vhNQpSU/U0dYoGDqOyDjyBQ0SrbkOHRNpV4zBRb4AcECaUxKhu6idS85VKZuRpn+yXxAWZeiDXEVyzUC6niySCSnuJHVNGPDtT5oCjKNchzgwrVpoVUA5twTTdmKqxs6daINDhkV4FHgcxrzQvaTDWTEN0N7Q4GvTcQdCgoU+aadCpPmyd9crFB5XivY6Y2w2E1j2sbTZ2h7Slal+xuJrdb7+HeNxXkwI0PYLA0NzqQKggg/d0Bi/Z50aabMNivY4AtrqK0oG00tU9E/w5sRpa55a9w94to745oNJPyrYjXNcAQRQg3BBzXhvbHsT+HcXwnAwz7pPeZ9RxXq2O4+yBBdFiVa1o59ANSs92exITrSXN/lENe07AuDWxJt/tB5EZRw0N+CJZhkRwq1riBuC9Vxjs+wQHiX2QTbZcK6HLULC9n8afCJgRdqIR4XU71rOGXeAtQ86oMvMSxBoQa7jYocQqZL02agwo7QXMOuYofNJprsyC2rQ7nUGnRBiHMorIYpqnj8Bd7rm9bFVxMBjN93yIKBXmqHNTOJhkQCuw6nIoKJAIzqgENVAuV/syFX7NBsYcq0ZW4afsiWlwQoc4aB3I0K+/GUF2PHSo9EDWFHOh5otkw6md+X7rPtxIA2IPDXyTSUmQ4Z2QMTNOrccaUsh4h4U818IqMhUcL+aCuSxMsIr8VopDEgRW/QLPxZbl96Kpji07kGxMcOGRQMzDvWiXSs7cVonDZkEU+dkCyPI7V21B5qiFMPhnvA03j6J5trvsQ8IBoE1DfS9xx6K+LAabg0QUzhGoAVTA5uYKCbojmZ5cETLzQNKG6rhRWkaBUPh1ypZA0ZH3/fmiIcccju/dIIjHkEVdfdnf4K2XhxAABt0A1v6oNA9rHgB7Q4A1FRkaUrTzU/ataKAUA0FgkZMTLaNcqU8kOYr/6rvIIDcUhBwNPsLFu7Pw2EbALDt7diaV1pu1WiixXnJ9TuICDilxOlTvFPWqD7Dor2mjiC3TenEN7XDIV5LPPiEZtPS6vgzY3/AFQHT2HMdQ0HNJ5jD3su0kj4JzDnhl8/VWg1yNeFM0GbZHdlkeV1GK8EXaD9702npZrsxfeEoiyzm3Heb6oPmMhnxMaegXxkoJvsN/xVbIv2VdtDp9+aD//Z"/>
          <p:cNvSpPr>
            <a:spLocks noChangeAspect="1" noChangeArrowheads="1"/>
          </p:cNvSpPr>
          <p:nvPr/>
        </p:nvSpPr>
        <p:spPr bwMode="auto">
          <a:xfrm>
            <a:off x="5272286" y="5037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1" name="AutoShape 72" descr="data:image/jpeg;base64,/9j/4AAQSkZJRgABAQAAAQABAAD/2wCEAAkGBxQTEhQUExQUFhQXGBcXGBgYGBgcFxgUFxoYFxcYHBgYHCggGBwlHBgUITEhJSkrLi4uFx8zODMsNygtLiwBCgoKBQUFDgUFDisZExkrKysrKysrKysrKysrKysrKysrKysrKysrKysrKysrKysrKysrKysrKysrKysrKysrK//AABEIALAA8AMBIgACEQEDEQH/xAAbAAACAwEBAQAAAAAAAAAAAAAEBQIDBgEHAP/EADwQAAECBAMFBQYEBgIDAAAAAAEAAgMEESEFMUESUWFxgQYiMpGhE0KxwdHwFFJi4QcjU3KS8RYzFYLC/8QAFAEBAAAAAAAAAAAAAAAAAAAAAP/EABQRAQAAAAAAAAAAAAAAAAAAAAD/2gAMAwEAAhEDEQA/ADi0FARIVK81KFOjVEy0YEmhB6oAXV1VjQc0XHlydyo/DuGSC10e/JTEQHNBvP5gRxC+h00KA4y1ciqjDc3iowojtCequ/EO1QRhPByNCnUhMxG5tqEnaGnMkFMJVkUA7J2hxQPBikP3xQr5saC/KiSRJvR7T1UWwGu8JoUDWalALtKEbFrZy5BjvZmAQiXQxEuDQoFczCIvRcgzZbvTB0N7bOuOSBnIA0NEDOTxNOJadrksQ0vBrtIuXmHj3qdEGwjQREF/RIcSwprTUOPmpyxr4nuKay8Jg0HW6BBKFmVfNHRJVrrgAo6cw1j9BXklmw6EaZhBX+HaPdCg6ENAj2Rw4XF1AwSLhAuLaaLhYNyMe4ahURYO5BGGLZBTbQIc1C77QoC61zCDjwS27UQ2Y3hSNCbFBkWONLiqiKai6ZTeBxWiwry1QFHNs5pCC2XmNnL90wbOMdTeljXNK+MNA39m0qqLIDT0SxsVzdUdK4oR4qIKnypC4ItDwTqXmGvVjsKa7JAmDuKPkpotzXY3Z9/u3QESWezMH4oNI2I2ILgIc4YK2SKFPFtE3lMYBzsg7FkXgd0nkVCX9qw3b5JvDmWu1CkYW5B9KT7T4qDmq8R9mciENMyhINClr4bmm4t6IIxpemSgxFCM3LP4Kp0qTrnoMkHWxtlGS2KN315IP2dNF9CZQ5IHzMRYQDtAV0KvEYPGhVOFYS+IKmG0A6u140TSJhhaLBvSyBDFhlhqLhWQJsGxsrpuKGAbfdBNK5iu4nTqgpiUqaiyA6JAByQUxL0JzC+gRYjcxUIp841wobFAsPFQACJjM3XQrkHdrquNZXJR2VUI5Bug08CZa4LkWUac1kZDEXDkn8pPVQUzXZqE7QjklcXswR4H9CFomTlF1761IQYyNJxIfibXihXS50Iqto6MHAghJp2QvUFBnxEew3qm+H45SxKFiuiDQOH6hX1QkWh8Tdk79EG6kcZadR5piWw3i68waHDwnyR8licRpptU/uqg02JYEw5WSGLhrmGxqEzlsTLgdskihpskeLStdEI+Ka1uaaHJBXLBx4EI6WxAsIBdXgEMYoI3ckNEYa2LTxQP2YgSfdA8yoT+yb5pPCe78vkVeXOOQd8UFTmivdNCr4MUix80K6JTMEcwrGkHI3QHteDqtB2ewitIjgKe6D8SszLtcXBtLuIA5lemy0EMa1oyAAHRB1gust2RxiejOjQ52U9j7PwxAe5Eq42aKkmg2Tta1yC1jjRATE+1uv3zQLcawb2gzI8XkcvJZ3D6taYbvFDJYb1pS4H+JCt7W4t7dns5eNFhxNHtNG9Rqst2XwyPLx4r4phlkVjdrYLqGMw02iHakE+SDYQnq2Ixr8xQ70K0g3FAea+9o4Hw280HHSDqd26XRyWnvBGTU08/9bi07iLHqqI+HuiDafMBrt2gQDCPvVha1w4pXMyL2n/tBHAgqtpeNxQXxJBoIDD8T1VTI722o4eSnh8zsW+/NOYDmRLGnzQLZd0UnTqbpnDL2jvFHwcIabtNF2Zwl9LGqBREa43BCBiTLxuITGJLFtailNUpn4JFweiCcV4delD6IeZYQAXNIrkdDoh4Me9NfJHsi7Qpc0GR9aIF5hsdkS0/P5qL4DxptDhmjY8sA0kC9qXyGtuNvJDwHOBoD0PyKCuFFH3YoqHEcMndCux2sLavFDel/hRBCUiUrU2HP/aBvCnRbaFCoxJlrgSGk8aGleaBZMNBu0jmanzKMhTO4kEjSwPkgi9rrUt9EdCnAKVFPqqRXVcZKvPgBPACqBoIbXixCBmJSiOkMCjuvQM5n5BaSRwIC73bfClB+6AHsjg1/bP08A/+votjRVsaApkoAMVi0Yabl5pi+KFzi0E0Gd7l28/ReiYse6RwXl+NSpa9xGQDfVAfAlntYHBtS4V48l0TzhZzHK7DpsmEyu74WRToTXg0sUAzJxu5w6Fd/wDJN0cFdC2m2OS6+GyICDTyQWSuKt96nNMHQoUQXoQs1HwwDJtuH7IdjHNNWvcOGaDV/wDHpc+4L+aTT/Y0Zw3ub1qEPBxaYGrXDyKbS2OxDZ0LyIKDHw4tckRAmqG5AWd/E7ojSdwaT80RBmXGxDqn9Bz3UQbmQxS+a0EvP1XlzZl7RW9uFFfCxWLFaW0LQbE0pbgg9BmcQhvDhDaYpbajaU2txJss5MSc0+pdBbDH9216hRwAsgNIbW9zVy0MHEtrNBiprDjWxoeSqhxi2zxQjVbCekg+7bFJ4rA07JbXiQPQIA2Ra3zFrlVObtEEBopv9Fa+UvtbZ5HPh0QsYsBHecXa1bs05IL3uLDU0fpxRUBwJuC3Lca15GipgvLyGtbU6AC61Mh2YrQxbfpHzKBHFkRGoGtLjrQXHVH4d2JiE96Jst3AVPnWg9VtJSRaxtGgNHLX5oxjab0CSW7OQYY8APFxqUwZLgWGXoissgq3Qygshwlbs0Q8JlNSrSgk1y5VVVUIkSiAGfibVQKDeVk8UgNax9bk0FeP2VpY0QVduKymPzFIbrZBpqUCjBXkBzPymvQ/v8U3hCuo81npAExHZ1IPHWqZQ5d+n0QOmOFLkKiPA1B9EK2I4eIU6grjZ46CvMoJ7MTPaAQsyxxPjDRvojITy4ZtB80LFwoGpJLjuOXkgEiMb/WFOV0RDlLWiOpvXfwzW2LL51KKgRKUrkgzUvCLDcmnTpoinxm02WmruFSadEgjYm99faBzGGtmitOqlK4oyGO4Wjm65QaJmGbXec0k5X+miIMIjIiiolcRfQbRawHLaNSRvDTTzKZy8aGfDVzvvXIIAhBp4iG87k8grIc1s2bUHebn9kRGw9xNaBg83H74oaM9+Qo0crnmfogMg4g4U1rxRMQtfxISHY12qcgERLEjNzkF0SGK/IqMpgpmHUFABm7d9TwTLD8JEZ1KWrdxqfsrYyMk2G0NYAGj470AmDYLDl20YKki7j4jzPyTmG2i7DZQKJddBYxitDVUzNXBBzYUCxWLjQgjRQfZXEKiKUA73oSNEKuj0zQM1FzOQQCTkXZBduBWMxmPWE3e4kniBktBi8UkbI6/JZLEnXAzoB0QfYW3vGm7jw3JkWNJsS07jf1QWHuAqTrZHuZXVBSIj2G9wumO0mpFCpOqOIVTh+XyQEC+RB+K+2zX6IdrhW4oeKsq0m9QgOhxWvFHEqEeReLsfUbiFQ6Wdoa8x819DixG+7XkfqgR4aYbWh73ODdC6or/AGtp3uiJjY7KNyadrIbLe9zrSyXyjIju+9jHCtDEeaDlrXkE1lsXgwrMYC7V7m7Df/VtDbifJAvgte4+0tDhm+3E2qn+0eJ5RMr2iY0kNY8U99wueOy2uz6oj/zALq7QdrUGt1yPDZFvQVQXQu0sPiedvirWYq2JUbLb5XqVnYsnsm4I62RMvGOVT1ogYuhuzDTT74pt2ewh0c7TgWwxapzJ3D6orsxg5jfzIgIYDYfnP0+K27IYFsqIB5aVDAGtAAGQRrG2UKKZKDkRfBdoFwBBaArQqQFYAgmoldJVb3IOPKpiuopRHUQMxFQUTEXMnJJI5MQk5MHqr52ODmbalLIkcxf0wm56bRGiAbG58BuywZ6rNEkuJ1KYTsbaNdMgNAFRLQr13IGMOWAaGkXoqfZFlwaqxsc6qdbbWlafsgqhzG9TLQ4cd6pi0PVQbZBZFl3Clg4IcihsaHcUfBmEREhNfmL8EClkyWo+XnmnP0Q8eRcLi49Useyh/KUHYr3vNXmp0tanAZDkEM8OZShBG5GQ5RzL3B3hcewnMVGSAWA2BEI22Co1/dOoeCsIq1xFrA3okMSTrdtijcKfHLgwDaqaC9PNARiMB0Md9nd/MBUddQnPZrse6IREjAsh5hmTnc/yj1WhlhBlwHTEWGHbiRQeeaqn+30nDyibZ/SKoNSyGAABYCwGgAUQV5zH/ijDNQIThoC47NvI0TrAO18KK0h5EMjKrqhw4GmaDWFyiY4Aq4gBIYnaKDejwabtUonMYaXNDnE3s3W+tEGvhzm0KgW04q+G9KsLiMiwwWOJpbjyI0RYgke9UckB22pbaX+10qrREG9AW56rdEohHxgNVRHjgZoLYkxVK56M42UZieqDs0oEompgkUBLjroBu5oKsUiCwqKIGZm9qwFGiwbuHFRjWPe1VQIrcffFBS2ETkrGwhYZfFENibrfDmuk/YQDd4X3fNdgzTfeCtaOWRQ7pavNBc6GMwVwNQhLmHgfvNEQZgOzsgk6DT9J3H0URGc3NFXIFKEcc1V7PaOyG3QES+JA5o4QobxQgHms/El9xVbY74ZvWxQP2OBz5LkWRBuEshzJFK2TCXnAKfZQBvlSK2Ufweraj4f7TmHsvCriSxBrYhADD9mT/OhsdxI+abyeFyhuILEKQHG4CgYBF2Ejgg0TMLl3NLTBh0/tCy+M/wAPYLqugF0J36TbyR8tibm0DvNNoOJg6oPLZvszPQTVkZx8/wB0qmZOerUuc6+dQb9V7U4NegJnCmnMA8dUHlGH9qp2TJA1AqHCuWXXO60Uv/FyJSkSXbXe15FeNCPmns52Zhu91ruYofNJprsRDNaAg7gfqgZyX8TZWIe82JDJsA4A+rclqZHFIcYVZR3AG/UaLyOb7Elvgd0cKH0TLsRIx5WYHdBa6xofVB6lEmaaNQExEJ/ZPokoyI24HkvLu20aNJxm3Jhkkt3AnT09UGmiEZVS2Zmj7luKzUr2vfEfADmMhtfEDHOJr3bbZ4AVF/1cF6tLYJCc0UAIpXmg8f7QYvEhPGybEHO5QMHtQ73mtK2v8TeyUNsAxoYIc01N7FpNxTTevJKoNk3tY21YZ6G3wVw7Xs/pn/IfRYoVqp7CDaDtaz+m7/L9lz/ljD7jvMLEuJUGuQegQu08LXaHMKRxeWdfa2ehWBEVSYg3jcTYKUiDnl6FMYU41wsQeRXmlSoGIdCg9RdFuFU53+l5tDnogye4dSpjGIwyiO80Ho0vNBw080R7MaOAWflY7HG4AI90gfJMJdzQfCPp5oGEKe2MyOhqmMHFoZHiCElZluVgFc2Cw8zuQWRMRh1rXfoVJs4zf6FLpqG5vhNQpSU/U0dYoGDqOyDjyBQ0SrbkOHRNpV4zBRb4AcECaUxKhu6idS85VKZuRpn+yXxAWZeiDXEVyzUC6niySCSnuJHVNGPDtT5oCjKNchzgwrVpoVUA5twTTdmKqxs6daINDhkV4FHgcxrzQvaTDWTEN0N7Q4GvTcQdCgoU+aadCpPmyd9crFB5XivY6Y2w2E1j2sbTZ2h7Slal+xuJrdb7+HeNxXkwI0PYLA0NzqQKggg/d0Bi/Z50aabMNivY4AtrqK0oG00tU9E/w5sRpa55a9w94to745oNJPyrYjXNcAQRQg3BBzXhvbHsT+HcXwnAwz7pPeZ9RxXq2O4+yBBdFiVa1o59ANSs92exITrSXN/lENe07AuDWxJt/tB5EZRw0N+CJZhkRwq1riBuC9Vxjs+wQHiX2QTbZcK6HLULC9n8afCJgRdqIR4XU71rOGXeAtQ86oMvMSxBoQa7jYocQqZL02agwo7QXMOuYofNJprsyC2rQ7nUGnRBiHMorIYpqnj8Bd7rm9bFVxMBjN93yIKBXmqHNTOJhkQCuw6nIoKJAIzqgENVAuV/syFX7NBsYcq0ZW4afsiWlwQoc4aB3I0K+/GUF2PHSo9EDWFHOh5otkw6md+X7rPtxIA2IPDXyTSUmQ4Z2QMTNOrccaUsh4h4U818IqMhUcL+aCuSxMsIr8VopDEgRW/QLPxZbl96Kpji07kGxMcOGRQMzDvWiXSs7cVonDZkEU+dkCyPI7V21B5qiFMPhnvA03j6J5trvsQ8IBoE1DfS9xx6K+LAabg0QUzhGoAVTA5uYKCbojmZ5cETLzQNKG6rhRWkaBUPh1ypZA0ZH3/fmiIcccju/dIIjHkEVdfdnf4K2XhxAABt0A1v6oNA9rHgB7Q4A1FRkaUrTzU/ataKAUA0FgkZMTLaNcqU8kOYr/6rvIIDcUhBwNPsLFu7Pw2EbALDt7diaV1pu1WiixXnJ9TuICDilxOlTvFPWqD7Dor2mjiC3TenEN7XDIV5LPPiEZtPS6vgzY3/AFQHT2HMdQ0HNJ5jD3su0kj4JzDnhl8/VWg1yNeFM0GbZHdlkeV1GK8EXaD9702npZrsxfeEoiyzm3Heb6oPmMhnxMaegXxkoJvsN/xVbIv2VdtDp9+aD//Z"/>
          <p:cNvSpPr>
            <a:spLocks noChangeAspect="1" noChangeArrowheads="1"/>
          </p:cNvSpPr>
          <p:nvPr/>
        </p:nvSpPr>
        <p:spPr bwMode="auto">
          <a:xfrm>
            <a:off x="5337175" y="503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74" descr="data:image/jpeg;base64,/9j/4AAQSkZJRgABAQAAAQABAAD/2wCEAAkGBxQTEhQUExQUFhQXGBcXGBgYGBgcFxgUFxoYFxcYHBgYHCggGBwlHBgUITEhJSkrLi4uFx8zODMsNygtLiwBCgoKBQUFDgUFDisZExkrKysrKysrKysrKysrKysrKysrKysrKysrKysrKysrKysrKysrKysrKysrKysrKysrK//AABEIALAA8AMBIgACEQEDEQH/xAAbAAACAwEBAQAAAAAAAAAAAAAEBQIDBgEHAP/EADwQAAECBAMFBQYEBgIDAAAAAAEAAgMEESEFMUESUWFxgQYiMpGhE0KxwdHwFFJi4QcjU3KS8RYzFYLC/8QAFAEBAAAAAAAAAAAAAAAAAAAAAP/EABQRAQAAAAAAAAAAAAAAAAAAAAD/2gAMAwEAAhEDEQA/ADi0FARIVK81KFOjVEy0YEmhB6oAXV1VjQc0XHlydyo/DuGSC10e/JTEQHNBvP5gRxC+h00KA4y1ciqjDc3iowojtCequ/EO1QRhPByNCnUhMxG5tqEnaGnMkFMJVkUA7J2hxQPBikP3xQr5saC/KiSRJvR7T1UWwGu8JoUDWalALtKEbFrZy5BjvZmAQiXQxEuDQoFczCIvRcgzZbvTB0N7bOuOSBnIA0NEDOTxNOJadrksQ0vBrtIuXmHj3qdEGwjQREF/RIcSwprTUOPmpyxr4nuKay8Jg0HW6BBKFmVfNHRJVrrgAo6cw1j9BXklmw6EaZhBX+HaPdCg6ENAj2Rw4XF1AwSLhAuLaaLhYNyMe4ahURYO5BGGLZBTbQIc1C77QoC61zCDjwS27UQ2Y3hSNCbFBkWONLiqiKai6ZTeBxWiwry1QFHNs5pCC2XmNnL90wbOMdTeljXNK+MNA39m0qqLIDT0SxsVzdUdK4oR4qIKnypC4ItDwTqXmGvVjsKa7JAmDuKPkpotzXY3Z9/u3QESWezMH4oNI2I2ILgIc4YK2SKFPFtE3lMYBzsg7FkXgd0nkVCX9qw3b5JvDmWu1CkYW5B9KT7T4qDmq8R9mciENMyhINClr4bmm4t6IIxpemSgxFCM3LP4Kp0qTrnoMkHWxtlGS2KN315IP2dNF9CZQ5IHzMRYQDtAV0KvEYPGhVOFYS+IKmG0A6u140TSJhhaLBvSyBDFhlhqLhWQJsGxsrpuKGAbfdBNK5iu4nTqgpiUqaiyA6JAByQUxL0JzC+gRYjcxUIp841wobFAsPFQACJjM3XQrkHdrquNZXJR2VUI5Bug08CZa4LkWUac1kZDEXDkn8pPVQUzXZqE7QjklcXswR4H9CFomTlF1761IQYyNJxIfibXihXS50Iqto6MHAghJp2QvUFBnxEew3qm+H45SxKFiuiDQOH6hX1QkWh8Tdk79EG6kcZadR5piWw3i68waHDwnyR8licRpptU/uqg02JYEw5WSGLhrmGxqEzlsTLgdskihpskeLStdEI+Ka1uaaHJBXLBx4EI6WxAsIBdXgEMYoI3ckNEYa2LTxQP2YgSfdA8yoT+yb5pPCe78vkVeXOOQd8UFTmivdNCr4MUix80K6JTMEcwrGkHI3QHteDqtB2ewitIjgKe6D8SszLtcXBtLuIA5lemy0EMa1oyAAHRB1gust2RxiejOjQ52U9j7PwxAe5Eq42aKkmg2Tta1yC1jjRATE+1uv3zQLcawb2gzI8XkcvJZ3D6taYbvFDJYb1pS4H+JCt7W4t7dns5eNFhxNHtNG9Rqst2XwyPLx4r4phlkVjdrYLqGMw02iHakE+SDYQnq2Ixr8xQ70K0g3FAea+9o4Hw280HHSDqd26XRyWnvBGTU08/9bi07iLHqqI+HuiDafMBrt2gQDCPvVha1w4pXMyL2n/tBHAgqtpeNxQXxJBoIDD8T1VTI722o4eSnh8zsW+/NOYDmRLGnzQLZd0UnTqbpnDL2jvFHwcIabtNF2Zwl9LGqBREa43BCBiTLxuITGJLFtailNUpn4JFweiCcV4delD6IeZYQAXNIrkdDoh4Me9NfJHsi7Qpc0GR9aIF5hsdkS0/P5qL4DxptDhmjY8sA0kC9qXyGtuNvJDwHOBoD0PyKCuFFH3YoqHEcMndCux2sLavFDel/hRBCUiUrU2HP/aBvCnRbaFCoxJlrgSGk8aGleaBZMNBu0jmanzKMhTO4kEjSwPkgi9rrUt9EdCnAKVFPqqRXVcZKvPgBPACqBoIbXixCBmJSiOkMCjuvQM5n5BaSRwIC73bfClB+6AHsjg1/bP08A/+votjRVsaApkoAMVi0Yabl5pi+KFzi0E0Gd7l28/ReiYse6RwXl+NSpa9xGQDfVAfAlntYHBtS4V48l0TzhZzHK7DpsmEyu74WRToTXg0sUAzJxu5w6Fd/wDJN0cFdC2m2OS6+GyICDTyQWSuKt96nNMHQoUQXoQs1HwwDJtuH7IdjHNNWvcOGaDV/wDHpc+4L+aTT/Y0Zw3ub1qEPBxaYGrXDyKbS2OxDZ0LyIKDHw4tckRAmqG5AWd/E7ojSdwaT80RBmXGxDqn9Bz3UQbmQxS+a0EvP1XlzZl7RW9uFFfCxWLFaW0LQbE0pbgg9BmcQhvDhDaYpbajaU2txJss5MSc0+pdBbDH9216hRwAsgNIbW9zVy0MHEtrNBiprDjWxoeSqhxi2zxQjVbCekg+7bFJ4rA07JbXiQPQIA2Ra3zFrlVObtEEBopv9Fa+UvtbZ5HPh0QsYsBHecXa1bs05IL3uLDU0fpxRUBwJuC3Lca15GipgvLyGtbU6AC61Mh2YrQxbfpHzKBHFkRGoGtLjrQXHVH4d2JiE96Jst3AVPnWg9VtJSRaxtGgNHLX5oxjab0CSW7OQYY8APFxqUwZLgWGXoissgq3Qygshwlbs0Q8JlNSrSgk1y5VVVUIkSiAGfibVQKDeVk8UgNax9bk0FeP2VpY0QVduKymPzFIbrZBpqUCjBXkBzPymvQ/v8U3hCuo81npAExHZ1IPHWqZQ5d+n0QOmOFLkKiPA1B9EK2I4eIU6grjZ46CvMoJ7MTPaAQsyxxPjDRvojITy4ZtB80LFwoGpJLjuOXkgEiMb/WFOV0RDlLWiOpvXfwzW2LL51KKgRKUrkgzUvCLDcmnTpoinxm02WmruFSadEgjYm99faBzGGtmitOqlK4oyGO4Wjm65QaJmGbXec0k5X+miIMIjIiiolcRfQbRawHLaNSRvDTTzKZy8aGfDVzvvXIIAhBp4iG87k8grIc1s2bUHebn9kRGw9xNaBg83H74oaM9+Qo0crnmfogMg4g4U1rxRMQtfxISHY12qcgERLEjNzkF0SGK/IqMpgpmHUFABm7d9TwTLD8JEZ1KWrdxqfsrYyMk2G0NYAGj470AmDYLDl20YKki7j4jzPyTmG2i7DZQKJddBYxitDVUzNXBBzYUCxWLjQgjRQfZXEKiKUA73oSNEKuj0zQM1FzOQQCTkXZBduBWMxmPWE3e4kniBktBi8UkbI6/JZLEnXAzoB0QfYW3vGm7jw3JkWNJsS07jf1QWHuAqTrZHuZXVBSIj2G9wumO0mpFCpOqOIVTh+XyQEC+RB+K+2zX6IdrhW4oeKsq0m9QgOhxWvFHEqEeReLsfUbiFQ6Wdoa8x819DixG+7XkfqgR4aYbWh73ODdC6or/AGtp3uiJjY7KNyadrIbLe9zrSyXyjIju+9jHCtDEeaDlrXkE1lsXgwrMYC7V7m7Df/VtDbifJAvgte4+0tDhm+3E2qn+0eJ5RMr2iY0kNY8U99wueOy2uz6oj/zALq7QdrUGt1yPDZFvQVQXQu0sPiedvirWYq2JUbLb5XqVnYsnsm4I62RMvGOVT1ogYuhuzDTT74pt2ewh0c7TgWwxapzJ3D6orsxg5jfzIgIYDYfnP0+K27IYFsqIB5aVDAGtAAGQRrG2UKKZKDkRfBdoFwBBaArQqQFYAgmoldJVb3IOPKpiuopRHUQMxFQUTEXMnJJI5MQk5MHqr52ODmbalLIkcxf0wm56bRGiAbG58BuywZ6rNEkuJ1KYTsbaNdMgNAFRLQr13IGMOWAaGkXoqfZFlwaqxsc6qdbbWlafsgqhzG9TLQ4cd6pi0PVQbZBZFl3Clg4IcihsaHcUfBmEREhNfmL8EClkyWo+XnmnP0Q8eRcLi49Useyh/KUHYr3vNXmp0tanAZDkEM8OZShBG5GQ5RzL3B3hcewnMVGSAWA2BEI22Co1/dOoeCsIq1xFrA3okMSTrdtijcKfHLgwDaqaC9PNARiMB0Md9nd/MBUddQnPZrse6IREjAsh5hmTnc/yj1WhlhBlwHTEWGHbiRQeeaqn+30nDyibZ/SKoNSyGAABYCwGgAUQV5zH/ijDNQIThoC47NvI0TrAO18KK0h5EMjKrqhw4GmaDWFyiY4Aq4gBIYnaKDejwabtUonMYaXNDnE3s3W+tEGvhzm0KgW04q+G9KsLiMiwwWOJpbjyI0RYgke9UckB22pbaX+10qrREG9AW56rdEohHxgNVRHjgZoLYkxVK56M42UZieqDs0oEompgkUBLjroBu5oKsUiCwqKIGZm9qwFGiwbuHFRjWPe1VQIrcffFBS2ETkrGwhYZfFENibrfDmuk/YQDd4X3fNdgzTfeCtaOWRQ7pavNBc6GMwVwNQhLmHgfvNEQZgOzsgk6DT9J3H0URGc3NFXIFKEcc1V7PaOyG3QES+JA5o4QobxQgHms/El9xVbY74ZvWxQP2OBz5LkWRBuEshzJFK2TCXnAKfZQBvlSK2Ufweraj4f7TmHsvCriSxBrYhADD9mT/OhsdxI+abyeFyhuILEKQHG4CgYBF2Ejgg0TMLl3NLTBh0/tCy+M/wAPYLqugF0J36TbyR8tibm0DvNNoOJg6oPLZvszPQTVkZx8/wB0qmZOerUuc6+dQb9V7U4NegJnCmnMA8dUHlGH9qp2TJA1AqHCuWXXO60Uv/FyJSkSXbXe15FeNCPmns52Zhu91ruYofNJprsRDNaAg7gfqgZyX8TZWIe82JDJsA4A+rclqZHFIcYVZR3AG/UaLyOb7Elvgd0cKH0TLsRIx5WYHdBa6xofVB6lEmaaNQExEJ/ZPokoyI24HkvLu20aNJxm3Jhkkt3AnT09UGmiEZVS2Zmj7luKzUr2vfEfADmMhtfEDHOJr3bbZ4AVF/1cF6tLYJCc0UAIpXmg8f7QYvEhPGybEHO5QMHtQ73mtK2v8TeyUNsAxoYIc01N7FpNxTTevJKoNk3tY21YZ6G3wVw7Xs/pn/IfRYoVqp7CDaDtaz+m7/L9lz/ljD7jvMLEuJUGuQegQu08LXaHMKRxeWdfa2ehWBEVSYg3jcTYKUiDnl6FMYU41wsQeRXmlSoGIdCg9RdFuFU53+l5tDnogye4dSpjGIwyiO80Ho0vNBw080R7MaOAWflY7HG4AI90gfJMJdzQfCPp5oGEKe2MyOhqmMHFoZHiCElZluVgFc2Cw8zuQWRMRh1rXfoVJs4zf6FLpqG5vhNQpSU/U0dYoGDqOyDjyBQ0SrbkOHRNpV4zBRb4AcECaUxKhu6idS85VKZuRpn+yXxAWZeiDXEVyzUC6niySCSnuJHVNGPDtT5oCjKNchzgwrVpoVUA5twTTdmKqxs6daINDhkV4FHgcxrzQvaTDWTEN0N7Q4GvTcQdCgoU+aadCpPmyd9crFB5XivY6Y2w2E1j2sbTZ2h7Slal+xuJrdb7+HeNxXkwI0PYLA0NzqQKggg/d0Bi/Z50aabMNivY4AtrqK0oG00tU9E/w5sRpa55a9w94to745oNJPyrYjXNcAQRQg3BBzXhvbHsT+HcXwnAwz7pPeZ9RxXq2O4+yBBdFiVa1o59ANSs92exITrSXN/lENe07AuDWxJt/tB5EZRw0N+CJZhkRwq1riBuC9Vxjs+wQHiX2QTbZcK6HLULC9n8afCJgRdqIR4XU71rOGXeAtQ86oMvMSxBoQa7jYocQqZL02agwo7QXMOuYofNJprsyC2rQ7nUGnRBiHMorIYpqnj8Bd7rm9bFVxMBjN93yIKBXmqHNTOJhkQCuw6nIoKJAIzqgENVAuV/syFX7NBsYcq0ZW4afsiWlwQoc4aB3I0K+/GUF2PHSo9EDWFHOh5otkw6md+X7rPtxIA2IPDXyTSUmQ4Z2QMTNOrccaUsh4h4U818IqMhUcL+aCuSxMsIr8VopDEgRW/QLPxZbl96Kpji07kGxMcOGRQMzDvWiXSs7cVonDZkEU+dkCyPI7V21B5qiFMPhnvA03j6J5trvsQ8IBoE1DfS9xx6K+LAabg0QUzhGoAVTA5uYKCbojmZ5cETLzQNKG6rhRWkaBUPh1ypZA0ZH3/fmiIcccju/dIIjHkEVdfdnf4K2XhxAABt0A1v6oNA9rHgB7Q4A1FRkaUrTzU/ataKAUA0FgkZMTLaNcqU8kOYr/6rvIIDcUhBwNPsLFu7Pw2EbALDt7diaV1pu1WiixXnJ9TuICDilxOlTvFPWqD7Dor2mjiC3TenEN7XDIV5LPPiEZtPS6vgzY3/AFQHT2HMdQ0HNJ5jD3su0kj4JzDnhl8/VWg1yNeFM0GbZHdlkeV1GK8EXaD9702npZrsxfeEoiyzm3Heb6oPmMhnxMaegXxkoJvsN/xVbIv2VdtDp9+aD//Z"/>
          <p:cNvSpPr>
            <a:spLocks noChangeAspect="1" noChangeArrowheads="1"/>
          </p:cNvSpPr>
          <p:nvPr/>
        </p:nvSpPr>
        <p:spPr bwMode="auto">
          <a:xfrm>
            <a:off x="5489575" y="518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220" name="Picture 76" descr="http://www.kaliningrad-fishing.ru/hunter/ohot/023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803525"/>
            <a:ext cx="2611413" cy="211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22" name="Picture 78" descr="http://animalworld.com.ua/images/2009/upload/Fratercula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75" y="2830513"/>
            <a:ext cx="2771800" cy="209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68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3687" y="764704"/>
            <a:ext cx="2838569" cy="1656184"/>
          </a:xfrm>
        </p:spPr>
        <p:txBody>
          <a:bodyPr/>
          <a:lstStyle/>
          <a:p>
            <a:r>
              <a:rPr lang="ru-RU" dirty="0" smtClean="0"/>
              <a:t>Полярная сова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93" y="2132856"/>
            <a:ext cx="3588385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83740" y="3244334"/>
            <a:ext cx="234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4581381" y="1668733"/>
            <a:ext cx="4136292" cy="38898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Полярная сова самая </a:t>
            </a:r>
            <a:r>
              <a:rPr lang="ru-RU" sz="2400" dirty="0"/>
              <a:t>крупная птица из отряда </a:t>
            </a:r>
            <a:r>
              <a:rPr lang="ru-RU" sz="2400" dirty="0" err="1"/>
              <a:t>совообразных</a:t>
            </a:r>
            <a:r>
              <a:rPr lang="ru-RU" sz="2400" dirty="0"/>
              <a:t> в тундре. Голова круглая, радужина глаз ярко-жёлтая. Самки крупнее </a:t>
            </a:r>
            <a:r>
              <a:rPr lang="ru-RU" sz="2400" dirty="0" smtClean="0"/>
              <a:t>самцов. Водятся в зоне тундр Евразии, Северной Америки. Хищная птица.</a:t>
            </a:r>
          </a:p>
        </p:txBody>
      </p:sp>
    </p:spTree>
    <p:extLst>
      <p:ext uri="{BB962C8B-B14F-4D97-AF65-F5344CB8AC3E}">
        <p14:creationId xmlns:p14="http://schemas.microsoft.com/office/powerpoint/2010/main" val="89563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307975" y="4509120"/>
            <a:ext cx="8584505" cy="1224136"/>
          </a:xfrm>
        </p:spPr>
        <p:txBody>
          <a:bodyPr>
            <a:normAutofit/>
          </a:bodyPr>
          <a:lstStyle/>
          <a:p>
            <a:r>
              <a:rPr lang="ru-RU" dirty="0" smtClean="0"/>
              <a:t>Гриф                                                    Хохлатый жаворонок                             Кайра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99792" y="332656"/>
            <a:ext cx="3352800" cy="1252728"/>
          </a:xfrm>
        </p:spPr>
        <p:txBody>
          <a:bodyPr/>
          <a:lstStyle/>
          <a:p>
            <a:r>
              <a:rPr lang="ru-RU" dirty="0" smtClean="0"/>
              <a:t>Птицы пустынь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83568" y="1988840"/>
            <a:ext cx="7848872" cy="4392488"/>
          </a:xfrm>
        </p:spPr>
        <p:txBody>
          <a:bodyPr/>
          <a:lstStyle/>
          <a:p>
            <a:pPr marL="301943" lvl="1" indent="0">
              <a:buNone/>
            </a:pPr>
            <a:endParaRPr lang="ru-RU" dirty="0"/>
          </a:p>
          <a:p>
            <a:pPr marL="301943" lvl="1" indent="0">
              <a:buNone/>
            </a:pPr>
            <a:endParaRPr lang="ru-RU" dirty="0" smtClean="0"/>
          </a:p>
          <a:p>
            <a:pPr marL="301943" lvl="1" indent="0">
              <a:buNone/>
            </a:pPr>
            <a:endParaRPr lang="ru-RU" dirty="0" smtClean="0"/>
          </a:p>
          <a:p>
            <a:pPr marL="301943" lvl="1" indent="0">
              <a:buNone/>
            </a:pPr>
            <a:r>
              <a:rPr lang="ru-RU" dirty="0" smtClean="0"/>
              <a:t>                                                                                  </a:t>
            </a:r>
            <a:endParaRPr lang="ru-RU" dirty="0" smtClean="0"/>
          </a:p>
        </p:txBody>
      </p:sp>
      <p:sp>
        <p:nvSpPr>
          <p:cNvPr id="5" name="AutoShape 2" descr="https://encrypted-tbn2.gstatic.com/images?q=tbn:ANd9GcT0oycTUOy17HgW2qJchp5WK5VROcj5GX22zSjRNCXd7w6XCMO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encrypted-tbn2.gstatic.com/images?q=tbn:ANd9GcT0oycTUOy17HgW2qJchp5WK5VROcj5GX22zSjRNCXd7w6XCMO8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s://encrypted-tbn2.gstatic.com/images?q=tbn:ANd9GcT0oycTUOy17HgW2qJchp5WK5VROcj5GX22zSjRNCXd7w6XCMO8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s://encrypted-tbn2.gstatic.com/images?q=tbn:ANd9GcT0oycTUOy17HgW2qJchp5WK5VROcj5GX22zSjRNCXd7w6XCMO8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0" name="Picture 10" descr="http://animals-wild.ru/uploads/posts/2011-12/1325244330_akba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872829"/>
            <a:ext cx="311467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ww.peacekaz.net/wp-content/uploads/hohlaty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692" y="1872829"/>
            <a:ext cx="3045545" cy="261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93987"/>
            <a:ext cx="252028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15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15033" y="1030435"/>
            <a:ext cx="3223592" cy="1152129"/>
          </a:xfrm>
        </p:spPr>
        <p:txBody>
          <a:bodyPr/>
          <a:lstStyle/>
          <a:p>
            <a:r>
              <a:rPr lang="ru-RU" dirty="0" smtClean="0"/>
              <a:t>Гриф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51961" y="1828799"/>
            <a:ext cx="4177713" cy="4900613"/>
          </a:xfrm>
        </p:spPr>
        <p:txBody>
          <a:bodyPr/>
          <a:lstStyle/>
          <a:p>
            <a:r>
              <a:rPr lang="ru-RU" dirty="0"/>
              <a:t>Довольно крупная птица, длина тела до одного метра, вес 10 – 12 кг. Длина крыла 76см, размах крыльев 280см. Крылья большие и широкие</a:t>
            </a:r>
            <a:r>
              <a:rPr lang="ru-RU" dirty="0" smtClean="0"/>
              <a:t>.</a:t>
            </a:r>
            <a:r>
              <a:rPr lang="ru-RU" dirty="0"/>
              <a:t>  Распространен черный гриф в Северной Африке, Южной Европе, в Малой и Средней </a:t>
            </a:r>
            <a:r>
              <a:rPr lang="ru-RU" dirty="0" smtClean="0"/>
              <a:t>Азии, в пустынях. </a:t>
            </a:r>
            <a:r>
              <a:rPr lang="ru-RU" dirty="0"/>
              <a:t>Селятся в горах и скалах, в небольших лесах на открытых пространствах</a:t>
            </a:r>
            <a:r>
              <a:rPr lang="ru-RU" dirty="0" smtClean="0"/>
              <a:t>.</a:t>
            </a:r>
            <a:r>
              <a:rPr lang="ru-RU" dirty="0"/>
              <a:t> В дикой природе черный гриф живет около 50 лет.</a:t>
            </a:r>
          </a:p>
        </p:txBody>
      </p:sp>
      <p:pic>
        <p:nvPicPr>
          <p:cNvPr id="6146" name="Picture 2" descr="http://citycelebrity.ru/userfiles/%D0%BA%D0%BE%D0%BD%D0%BA%D0%BE%D0%BD_000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424847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69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780928"/>
            <a:ext cx="8640960" cy="34506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Полярная ива             карликовая береза          ягель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Растительный мир тундры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3"/>
            <a:ext cx="3096344" cy="244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64903"/>
            <a:ext cx="2448272" cy="244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data:image/jpeg;base64,/9j/4AAQSkZJRgABAQAAAQABAAD/2wCEAAkGBxQTEhUUExQWFhUXGSIbGRgYGBwfIBseHCIfIiAfIR0fHiggICImHhwgITIkJSkrLi4uHSAzODMsOCgtLisBCgoKDg0OGxAQGiwkHyUvLCwsLC0sLCwsLCwsLCw0LCwsLCwsLCwsLCwsLCwsLCwsLCwsLCwsLCwsLCwsLCwsLP/AABEIAMIBBAMBIgACEQEDEQH/xAAbAAACAgMBAAAAAAAAAAAAAAAEBQMGAAECB//EAEEQAAIBAwMDAwMDAgQCCAYDAAECEQMSIQAEMQUiQRNRYQYycSNCgRSRUqGxwWJyByQzgtHh8PEVFkOSorJTwtL/xAAaAQADAQEBAQAAAAAAAAAAAAAAAQIDBAUG/8QALxEAAgIBAwIEBAYDAQAAAAAAAAECESEDEjFBUSJhgfAEEzKxFDNxkaHhYsHRQv/aAAwDAQACEQMRAD8ADTfIIVlgx3Eca7fc0oXuIzgDQ1GkSouW4NkFSJ/trvqa9qxyDEAZI/218tttmxHtdzFYwWKnknjTGjvy1JrTwIz5A1F/8KUDsk3DiftI5zzqHpPTzVrWowZPtIHieT+NaOG76Rh/TcKzNktkai3e7RbbSccmdT79WSoyrhAQAPhY1Azo+IWRzGCJ9xpRqOGxhKV6daA5InypjOgetdLNNCUY1R7A5GjuobZKfpkRLDGcT7fGM6KpQgzkEeMg/jWmlJ6bTkrXKYMqe0SqlQMAQKgAI02Xp9smqoKtmP8AbVh9OmEQ4hgeeR5GhEYM7SRgYnXVqfFKVLqyaE3RtklJ3NMN3cA8Rqer1Ni3ptjONRtTrEyIHsScRrW4tVu8LfH3f+XnXJLVc5UxolqbkUiocgEm0E+TONQdTSpFjkAHyPb86N2Jp1SKYpq5YxETn3E8aKfo9WnUKlTUtUMAuQVJADA+RJz7eeNXTlFbVeefMLAKuwvpBF7YiT7/AD+dDdY2YbbiLsHH49tW7aUUegHIWkpy7HJFoBUDzLXqYHIU8TpA6UqoqsoKgEkAk8A4Px8jV6kJRipS55BS7CB+mN6aumATDAnHtjTV2DrSKNKIYPsRrNnXNRlW25FGfAzJ/mffRu93a0wsKAHkRxkfAxOs9SUmrjz09UNIC2G8WnCKt7gkIWnM8aYlnd3LKCeD8eCPxpb0iGINYFZI9O4EQQJ0Y6TVgNaWEyDgjP8A46y2pqn7YEwpLSrXBQSBaFHmBgZ+dL+u0XANTKEwQgPbI5xrrdG5VYi4KclZmQTrnfPUqqsEQSSPcDiNaRm7SfX+BC6h1q5stda4m0HA4j8k6adR6gKBY2/eQT+DiD+DnUW221LbCogQFmUM0HIPnP8APOitjslqqCGN5wA3PM88Tq3OG60vfcdAVDceklSoVgPwQOBOuel0gC9VHhiPt/Gtbzcwvp1xawDZjEg8+0RqTpLD0DKoQT2zgkgTAPvqdVttX6iQz2279QKwBlxBMcRpR1L1FcSJUOCPY+5OmNIOKLkAgMAQvkD2nVaoV6tXcgkMaYNxEY/9tXDc43F9RFl63c6Iacqe66OD7aB6YhZVDtEm4geG0ZuN8f6dwoEyPOBnmfxqGhs6ZQ5IqCJzzOo3uqXqHJve7f0mUXGxpMfnnTMbiymMgqQfGfxGlb7Q1XUEk5LAN4HB/vrj6gpMXohDgcgcZ5/y01Lc203hCsRb3bV1c2m5TkH4PjWat/8ATIAO6McROs1qtXUrgMCQboUyyEYBOeAoybp8CNSbvYMtmVa4jMRnHnzzoGtuUcRUgG4gUwtzFR/xN2gE4AI+dddRRKYC1KSszRLNLZH7e4mIA4ETqY6EVXfsv7GFojzBNhVSLSInPIPmffVj6Htxt6FSrmX7V4kDIEe5JzqqdO6jVgoadOwN20nSQPEjGATyBzmc50V1nqHplUdoVVC20wQAZBAHcTPz/A1otKMZSal5V5lUq5Otu9UVCqr6igwrXc+/PnHGha3SSXYyRfJIOCsAxgc5GnfTd0AAfTjJ94yO4kkc8fMnUdJnNViiNWNO0wFLkKTxAyZ/yHnXPHMvAhWR9O6aa1D1HJZFYUrD9104J+DIE/On+36RO4Tb1+wsp9MDGRBMe/aCPgxp5W6IlSgQBUpioUErNwghhIJMZABKng+4Ol+13tW+vfTU+lWqKixayQsKQ0cMpx4j/L0Pw6/9L/hnu7C7quzRYRmDpbeCJDBScXexMn+2hdps1ulbyviQDnPnyI0H1r6vrAvSdF7iLmCxkeCBzjyZxxpPuevuJajcboAGAI9zic4xri1dNb/Ase8Gi4yWUUkYNTuMk8scz/toBdlTLW1p9VQbSLbWHz51WqvWqpqo5MC7OI45n/MabU+qK9WmSszd2nzzEH/PWVShU6VgMOgzta/qoFYlSEDTA8yIzPjBE6eUOvruUqGjSK1afcEMW2sReVM54uKngjHyg2/TCxYeqlNckF2ABzFoIGI/yI9tPum/T3oigUinXQBy71QUqHuupmJiFEggEe/Ou34VajVN4+36Gc6CNtukanRZzdm4BBiouIMe6qsQCJ/y0r2PfXaJ9OHLkLgKqva0ZiSvEzqwL0JTWFUMEASwZlILeBieQORgeDqRNrTLNQo1FpkyWAb7hwAfIBJkATjGunU0k1bXH7vARZSt9uf6aqVdSgqICikQYByY9iJGgOuEsKb0c9siWgAzBiPOOdM+v9DUFPXqLfbb2EsFIMeQIE5gRonbbUJQKFVeJAA4zk55kgk685tQklHlGgF1YvVpl1c9oxiYx8/zpf0npzMs1WIZUwoPPz8HUuw2LJSay70jUllfJEeP4/01N1DcFLmSllhF7A+/HsoPv51Drc4Xzn+g8wN+tpZCAMFJw0rJ8wff4OiX3qU1WWK1GF3cCVBOQJ/HjXVTpKbiotYyoEHtMKIAmcHkyNQdQoKaqpgmo9tp+I/2ETqmo7lGu7YBHUN4RtqjACSQFM/bgEg/zP8AlpV9N1aprFz9hABK8SIg/n8aaN0r+npNRfIe45bEccxyDnjUnSdiKO39NzeME9oBzj8gj399Ob2wfn9hI66u4uKsO0gmTkTEzGlG53rGnFNO0gNEfMSD74046hRtQqQXqKPHmAJX+2dQbrqCpSNMJ+0FQQeJGP7H/LUxe6ml3Am2+5HpqGa64Ee2f/MnQnTtpUUQCRBEAnMDx+OdFdT2xpURaAUMGAMrPB941JRpPUo03vtqkhjPkA/76iKe3jlgwetRRhUEmGIJUDj3/vrdamgUECR4kxIGkPVGq03qI83sLlZSYt/aRorpnWbqiCoAFI8j9w/8dVLSnV8iuw2rXFRkamWXsEx4z/toqhvkDySJbtZgMSvBPtI1JR2yuS6OysSREyARn+2l7C7AUC9yG+QfIOlat9ExDL+vQxIBPuNZqKns1VQrLBURjMiTB49tb1StDEnV69KkUYEl2ghIIlvDHOPc+Y8a7r7SmU7qgqVIkSLVA82qZOP8Tfxpb1Dal1upCpdT4Zv3Efc3wPA/jVcobjcK6ioGNzW3eWzAgnGPc411x0bhti8ibotXQqLlJUKBJjJPHIn3nxM6ZdUrFaZAwRDh3z7eefMD8HSg7GupNRvt9MqrKQV5BnnBIkY8zo+n0v1yzu0pd+mWkDyQpA5A/M/31jPbdt4u6XcaYXQ6ghoAUn+2GYFSBJC+5PBE/k6l6N9WItS2pSNxe1nUBezxmZZsnIjGl266CaaSrfeCIYiSOZiTmY/8NCdQ6RU9Sm1mDCg4aBP3Ej7cDEcarScIzcl1A9ibrHZUNJwWUjFQ3SJUthJINpIAOZInGgtj9QJu6tfbhxet1MkoQyMQYvBHAj3zB0h6bVCNTSjRplLDMr35JgFpzJzBHJP8v+m/TdOjUepTDUnqP60B2ZC7nLfcAe2cQPOSNenCSnGzOqFv1f8ASnqwRVSmrH7WYxBGCptkGbhaxIMYOYFU3CWoKSUmqWVGRiFaZX4K3AR7gQdeqMi1lqrUtJgju4A9+MQboPPGkPSehHbsabupuktJe4gk5BwCcgkk/EHnXJq/CxbW2PmUpdzyvZMlSqxelABjJYgfjxdg/jVhFGhIqqXDDMYIB4z5jM416Jv+hUGp1KYAX1bWaO0VCIPac25GQDPPvqn0Po3buiuwZbLzVQO13pd9jlDDhhYVtAIJ/wAQGVq/Cybw8UCkKfpvpLbk1a1R7KaXQwAtlcm72HdPiZ86su76TNNKbbpTUYlqTlSA1MYKE8wfBPxGp9t0inVpf0Pf6BCVKbpwFEioGbE8sO7IOfAGqt9R7Cs9WvVrmmpcBae2FRi4RPsUFVKqI7snMkxkavaoRtZfAN2XnqnTFdKYLGylUFSE/cU4uaO0Bv5MaD2abGn1D1DWrPWrCUS3sUqgBNwGe1Z599JfpzrA3SpSNY0XYixpy/8AwWx3AjJyIAnxoPab7bvWenTFVq1Koab3rbbaBTwBOHJMSZEHjnVzbpOsAkh59SJt9zQNWgiPUcKVqU3MNki4gqvd2mQec+dUWlu32zwxZ2UrbTk5JBFxkYEA49yBova9Mp0Xhazej6kKQRyB+2ZEyDjz740d1Zi1XCwoAQs0lgcwZEFv4AnOuKWpGcr7lpEfV9+9OjUc0mWnaCjcgs8SvMg45/Oo+m/UDVwtKwSy3e4PAZSP5kHz/Gn1fYNYaFcdqKy1ZIIi5bXHtMYnMMDjSrZdKSnU/RYBfTtXIMH3j7g0iMzz4jOSUIw2yVSoeegx2G1IsClqdNCCUMWsDMgnwJgyOD+dI+m7UvuXqu0GhUYIGB5JiTGSONF7fd1Fr2PlHWHWeZYRg+fganfa0n3AqByjJdcE4JXBMRkRmPg40ZjFpeX8iO/qSnfVVKzCWEATAIBBP4J4n50k+pN+9BXqBhDdkezE+ffK6O+pNo9R0qBGd6ZVYQiLBwYPIIydDUum+rVdNwsKzXLJxeBMf3Griop7pO12E+yOOj7l9xUrPcFMMyqZjE/7RphtGkBXtbgLBwGzyPAIj+dC9P2llZgrcEjPgNEz8zjQX9BVp7i4U2KBZ+6ZJJ8z4nE6zbhJykBY9xvg6B1P2EAZED/hP8+NA9D3bV9yzwERQBA4B/8AfxoanUX+nen95uyDaIJ8Y8jQPRqb00qcqsz3Agkjm3RJpJ7eeAQ93e0a48mwQuAbgSTj4Gq39YUAXpeilykBmtB7I5OPnTWhXb9RlLGiYqCJkAjMDx76nXer6jAHvZRA8MvuD886Ipwm2APsOphxAFvpn7p5PBB/gzqVaFSm1uQI7XXPzxqTpFFSarVEsuIAuHJ4/n86gXqgp7iw/wDLzi6PA/Go29EsdB8jLbbx7eZ/jWaYVLGgw/H7cDWtSt3cCj9NkOzGSMiPPMRPkAGR86Zs61RcPDRSuNxPvC4iP7aUdMpruaXYjrUMgFZIEyMXMOOZJAk6a9G6f/StVpVClWoUtpgK0xdLsfBMN7+511akXbk3lE2B9R6jZSNNcpi0mf8A6hEn3Pn/ACzqHd7t9mUkkLUXEHyhKkETF0kD+NEdP6NduGYkjvYItwOBwLRMmI5iMfGl31Dtqr9rEIqljDCbiZ7p+QCce+nGMHSfbIyLqHq0oftADC4eYJwCI4PuCcxqwdH6nNElgJLW5wLB3QfxOf40R0rbVKyBDayUu2tIEFLSwieWBgQPcfjSnZVaiA0hSJdFLjA71xMR7BYj8+2qWmpRVrIWei9Dsp0QW25mwRUFoBUQVYs2RAHnGfOmvUd0AGpOGanUUqYLBlPcIBuJUkFSD8T7arPSNwy0aCgEJFrRByclSyE8GR/Y++mO6qJSCsxUhwDLXkk4zAkiAbiScQMEnXpRwqM2S0d29MIlt7EtTS60ElKZqE1XAtAe0KWC4LTHgRdP67WrVWpharpe97FVinnCtcsAgggG2MZkjJtJnUkK7vValUNFHQhFIAtZicyS6qOJLH2MLPpPr71krevQFE02KsyCCMFp4BkwfkRzq6EWk78IYLCBFpOQGYwIHmOOfPnQ+5rXfeEbkG3A4n7yFKEhpjOYM40HsqqWv6gquoaP1FUk+ldLAgkSGF8kDjGhOufUX9PSp1Ep+olSoKd8xawkzJzItgAg8Z9tAJXgK3W2anQZKQdgi20wOGNRlNxjBtum7xk6U9UpFKr7mjbuq1NgUo3qPRFglqgLAkAKbVWckZ9pq243W62FQIxpVo5BAI7oIlvJXxjJ15z1r6KrUvTNcVDUUXO4QhAzntRGjJABLZ+4kDjWclFZkUg6mP6yulysK3qAgIAoWyIEBRACrEkcAydWnq1YB61TbNlXYNaADcpi5gJukgwxOvMa3UX2rkk5CwFDEmPnzB9teg9I+l6O42wIpsw3O2WuQrwQysAtOSeBL+AJHmcRPRtU2OwF92K9H1aiLTFtrCjaCDd9wEWlgUJ9+fca72HWNu9YIj+onLBFYuwSeQVBkrOOJc8aG6n0kU6lNQr0kCeopZzcEdGLh6RAtcN28REaE3/TNvTl1puwVkrXU5BdQ8OFb/FhsGCCv9uXbHfteX9iulnoXS12W5Z9yKfpmrTIe4lSPTjDibBCIpDQZETxlLU6cNrtwds24qFwK16hEPpzP3VFgXEiF+9smNPuldUNV1F4Prn1qcjuWi3JjwBIpgEftbmZC09UqdQSmNtXNMFS1RVUMLGJAXuXtMAfzIE411yUUrkvIhNlV29QVd9XevTdbkV7auHW5e448RBBEYjUK9u4FN3IQAVEfkgHJUsOYaR8gfOvRd30OkzvWqCGIa1nAADGBn0yb5Wmv3d0E5/aPON/s6iUWDRTbCdpxMypE4AaPHgxGuPV09sqb5qvIpOx+OqCi/pOtwZSZTgA/aZ9mEn8Eag6OzVHZaotp05ZnYQgS2oyNd4WymRdxLDmdd/Q3TKp2/qvTlmc0yThVp0lMkk4WWYAAngGBp1tBR3KNRamHY0wO4lQVDqwWEC9oK3GSf3D9xmVoR3OE+OV3YOXYrLURTAqKrlnabP3QIBW3knIxq99Z6dVG3RKVA1K6Klzgoo7QByYukTjxJOMai3W/o09ztqboW3NQGDTUFaV2S5DMO2JkySFHjTzpz5cXzb2qgABSROGmWkZ/wA410aPwsYqSebJcrPM6yo1UMFC3MATxBIwSPg4+CNa3e4FalEC5FuUSZklpB/7g4+dWjqvQxW3TkuVSLQT+5iFYECRJUXR7m2cSTXfrFV2+4NG0kBQ1N4zJkG633g5jXJLQlHxIu0C9H2TU6Su4PAJzH2iMTyIn++qzSrVDVIAGOxIzCzP+mr3sVJplaue4BR7c5/MRqr7vbVTVHoBSxY3Hgc/PH41lp6lwaxbDqb3m3q9tS4i2THJEwDn2xP86HppTdQHVleoZR/YjEn4MaYUd8VQkqb7j2mJxzH86L6jukcJUmL8gQPESsD+cjzqFKbw1wM3tt7WK+B4gj2xrNNGo0/3QD7Z1mq2XmgKju9+1NDUtGDNMiIESQvtmJz5g6l6f9WD05ZbTUqBe3LQ3LMxMxk/2xHlT1ShWNKwXOMFXGAYukH4ho98fjU/0x0lWFM1WCGe5hkg3lAqjx2qO4DAk+0dkYw+X4skBL7ompY/6YQQWlLmkwVEmJZUUfy3to7pGzrbiadCkoCmRTLRIImOLcf7H2MLd1sFqVmdAbgG9MmbQVQz2+bQBk4njwSN9PUHq1Fe5WqUyIB8WhI/uyzEzJ8ahacJJWuAPWOidJpIhWolSk7BBUlgVLsSxAtEyuVmIiIOdITt61L1L6NAItNg1OkbqtSDgAKxAWCCXdgcEkDIFMq7ndUN4tSkHc1ahcqGZ6RLMTk/aLSfPEZxojc7v/rdTcUiyvQe4D9roxb7ZOOMie4YHOu+OmkrSJdl4+latBVeitV6UtFP1agcsCsyaZwqkmCCFyBBYzqkdX+oN5T6pVotdSDIFFKbqbBALaqg4Eqsyo9x76Y9P+r09Gia1PbVa7VCtP8ATl0RFUEEEEXuSWuMgZ5MhXfSd/ut/W/W2lJtmpcCqWAamogApEuCMgyIfxERrdJUSyvfTXX628r0yrFFoi2pSIcrUUk3M5mAyzI94gc5unQOlCndQqlqtysCwbucVYAaqpYOj2iIItEiDzA3U/pOi3oVNvuDQ9MEfqUza4e5U9RBZLhm7WP3cZ0y6T0pqIsetWq1WgBqrNTIZQHCKUF1pCyyqxB/wwTAxku7FX0Gtp/qGkhG2YqrKVPcC9xVbsYmMHJzrn6e2wpmpRFBqQ7ahEW07xDMaTNLVMtBIEYHBOnHV96tJPUqVEpxIaoQtqZ7cmYloiQRODBI0k3fWNx6MUBSqV/UIb04Ahv3wbihsZa3kWyJOLpA1X3FLaLNXdmo9ZiA1S77FPf2jIH7bgIBafjRO8+nkrWswJh2CyWWZJJpkn7kuuKnwIAwwisbzc7LqLbVqgDWuKQak5K07uA6/aUZgAcAgMDPMW3plfcH1Vq0QrI5CKGuDj9pFzfYAbiB+OcaGsjE+7+k1O7oVKweoq1HKsq0zSC4sWopW4ckAyR255EDKlcbPb06dB6C06rgUqZcv6VNjEki4yc/IyJ1a2roqI9X9O6Q36jWiRlQbQGxAkCRkTIGk31ZvaLU9pfVrUxWqBUq0skMwW0E+xJx+J1Ook40JFU6xXauxvpWElQbsEi2G+cGIn/DHudQ/Te9fb0a49KrWqg91K0tRUVCStRkHcxLA8YEiYxNp690GZqZZg/6rv6al0aQVDr9oEhgPcx51AnRKiVHr0yprA/pkXqo7SlMOA4Dqp7jgg2nHOsdPR2y8im7DPp9KtVKO6rbX0HVPThYwhcMBbMrjMGCsmY0L1r6goJtqqUaq+pQY1GpoBJClSSyokx3AycR9xgMQbs+m1FopTqua1SSXcv3MSZOeQBJAwMRqvP0qi+6VqO4NLcorKadC0VGMCfuIGFYmfYj21pJu6SEkS0OpPWpQz2qQWWGMi4rFNs9w97gcNGiOldIVtozbhqNoCmjUq3REksrKrgtaIIPic6lofT1IemHLogVfUDkTzw0OJutANpMCBwTpjU6cBZtkpldsqy7mBd3BfTA8SFYtEBez3g88NLUTuTsdnOw+nqY2K0KdW9bGh5E3Owl1vMdq3HPxoPpvShS6iDRYtRp0zeWJNoZiAoJzPqJ7Zj8w621J6UenTAQkzMLYGAEIuTgouCPeY8H7lX9JmBFrFGkz2KCtxIyftBnjIz51vsWG+RC/qlFHc2Ugt4AqV7ghKlYIDKbwQIMAAT5XnXDdNpUKRp0fSVFSQoJcMCwlmEFmJicNJPJ8iPqddUWwsFYKTdUV4tAkwBg/uJjKgZBExW/pmq9QrQVhVpqSGq0yO9Sv3KTBMEg/lT86Jaji0quyUi07Lf3ubjTBVRK0arXBlkkkLItxhMnGQSc1HrvU53BSoqsihFUkADK3TKosSxJmPM8EaYvR3VGm9ap6Qqq0I4sDVVkdzQA5HsQQQTBBiRUd91tqz1BbNQsSJzCx23EQWwACTJxnXN8TLdHbXYuI121d7HqqWtBEoxFwP8AHMExOu6Sgks1oDD7Sc5iO7gQff41H9ApXXfVqVWnFSlTu9IENDPaBJnKlXnn8xBGm31n9KtYalN4ZBcyqLryDD9totQKc5I7VwCDPL+CluvoPchPW9GizeoLpfNoJsLicjm05MjHOpaWxp3LdkK0JMCy7ziJBHvqWrsgm3VLYIGAD4BggfiZj51Ls6JDd2Ay/a2OJz8Zk652+uclWR77ZrUclapUDtiCeMY+NZodaollEpaxUiJz5z551mtVvArHVusqSHYAtfCIogckQAeOMnHPzovpW+pU6SUi5epTUsxEDLeBPLdwPd9ogQNVeh06tU3HpMobksXJtUCTP8D2zxqfqfSRtxLtaWLL8mMFiTnyQf513bNJJQfLzgjI8+oOqk06nowBCopXi1wbzPwO0E55PnUexplKVL1iyBluVkWWVZlZBYCeIJIPOgNvSWnQJVBdOCxUkgARbHiMz8ahTZ1Nwq1KlS2ywQxkNEAXAH25/OhRivJJgOuvb5krbensnNOmlFe0GSXJYm8/vPIPiQdV/wCoepVDVNSqAWJgZgKIGIGY4ifEasA3gbd0UWlEypcqouYSbgP2kwcTEQM50BW3+z3NNtw1B1YVBTVVMg4JDMnmCY/7w11QcrcnlCGvR/p+r6qbgqeympKlSAwcYamSpDiORGJ1YqnUdwpYYNJy7ACBiFFtoE5/UYk5JP5mqbPrL+nR2dEhEdx30wbhJ7QpUrPcWbnN3gidWKnS3VrBoYgWpVoC6USDaxZibz5LeffWidoRZKD1G2big6DdRh2kEPIUM0/u9MQvIXBzjSr6E6XuqNNl3KrfUrAKrMTUGBLNUWWHaGMSDIEkXaYLskA9Qw4QCr3doxAFQSgVitwIIghgJAI0y+mOp0TSr+miolODKtd3OO5vTP2gOzeYMTjOigJdlRZ2qhkpNTAOLYB8MpBlTNuSRxB1VtpVfbid01NaBZhTa7uRAT6RRFFhdSB9oEWzOFGrbu61RaanbqKiwLArHuH2kkTdjJPPABOTFY62tJ1je0f6t7g6UVOaYM2yyRAYcKSZEaEhnex2l9Mf0NbaspJINNVUSAQVqJJJm6JWSDB+dMNruaVBKdM2spKgI09gUlEpi6YPqIIAEhvMxCboG/p1Uasm3WhtqYOKcBcEeyjuznnTfc0gjruq5NQv+gq2li4FQ1aLKckVEVysGLiDnjT6iHtXfUqYhlRlybQyARw8qxUG3E/DL/ObMU6lo9JgSAxBCk0ame24EgOomQOJGvN/qP6lbaMlOpSXclAKoMhbWOAw7SCYBypI+edA9H+pqVUg0ab0il36Zqs2XILNBaWz58Z0sBR6/sXWXpSrMCYLGQ5NxzAkGZmcYEeYlr0EJRXAFQMKoClhcyiFny8TMGeAfGqb9JdQR6VZ7newlrSx7A3I4utBCkCYUA4EZN3H1Kj0r6j1np1AUAoI7BhCy00xdMqeCAAToBosCbQc+opn3GMjhuQBOPjHvqOhlCaY9GWuLLSALjBJcQMkCJknPuDAtCs0A4sgvJBB7QFj7QAYiQ6gwwGYIEw3qkMMmpyFMiIgsSY4LQeYItjSQAPW+gNumenUaqKZpEAK4JmoT3WkA9sz9xHAGm23rpaQxluZHaDieWwZgn/vfzrii61Bei4P2rkGQZLSDGQeB8gzGhTtFWkVp0PStmxmYKFIYN9twILGTwZPOgDn1WFctKemaYYuawyCVkFIwGWe8Nb24E6RfVnXDtgi0qfqAksLTgHkgnkyOBBmTo+gqMzMV7z22hlN0hlm3GWETB4HAC6pf1N0HdNuwVI9J2+9hHpIBJRxzcJMe4A41nqbq8PIyfr/AP0gbmiuwrKoU1/UNVJPcFZQDJOMTHzk6tNXd7sbmtRDUqqYamaZ9OpTBPbeCGFRSJl/tJQjBxqoCvt9xWSlR2Q3D0aYp02rOwQgHwMrMnlwAcfGr9taD01ptXSjTdx6bMcdpwFVhkniBMGPxp8oQP1fYJuGtp1EYKthpliGmBi4mBMD+/zpV0P6PNLeerWCqqrhEJdnYzyBwq8+5OPeTvpzojUT6tVld1BS9Fa1JXOCcmQO6JA/Jnv6k+nKtdVb1a1GojGGp1exkkEG1YJaMADgj2M6yjoxfikshfQKKOWVacsjJIZmAqu5JBLllgKkyAsyeODNe6zVrbcQQWpMLT6ljPTmZwGLBghIJHIbjTSoL6dL1n3VMubFF4DljgEgSZwJImJHGq39RV9wKNA7lSRTpi5ip7z2gtbEyODAzqNeSSsaQtHWrnpX9tgNxyLptAHt+0n8am3u7sBVTcHIiINgOCOJCk/mNct06lUexpn0rlycyzSZPEwD7xGknVdvZWQS0qS2R9wPKz+4T7ca81RjKdrGDSy7bagVUYQlu4mQMn8j41vVe6RXqvTglCFYqpYSSskj/wDaNZrJqKdSlkdlL6du67veGi2QSRJHHbnxIIz4nRnWd01YUwYLjtmVOWbJwWicc/4dOP6Q07ktj+orTJxbcRzGO1Qw/wDR0L1HpqrWX07rSA6f4TBkAz5MBten87xWuOnpyZ0Qb4EVENRizU6YU/8AEAqyfaRNpPmPg6AYCrWIRii5ZgIiVUn/AO3MQdT7xwNuaiCbS6mZP3M0/wCsR/On/wBMdHuVqtWg9ftXspemFP7irB2AKlAZj51pp16vBORb0jqYpvQJMCMVHU9iMeSBkxHtkR7yGD7Sh016O8pD+ppVlamSlQorMCxdXBVsFLYQjlWOIEW/qv0jt6tHb05oLYJSarhjYQTTuuZmplTaYYlB6ZBPGkn0/uKApVaS7BM1k9bbtVrVSFU2+rDiFe7jA7ZkiI11KNKhgDfT1OuKFTYBiHkhqkAXh2mix/a4uS0kd4GBzrZ6L1BqlN6hYIKY9M3XJ6huNrQ1om09x5JQHmR6J039MMlH+nSmSfRC0rVpduVtQg1CrlmYHGeQZAJ322dqahHDy4dwlMPcQeLWJtExkDtIznVrCwIB/qAKC2D1DALA1FW1WPd2lpgCCQSML4iNb2PTTSJ9JERmdXqfuLJYAockQDYPwZPkknqls/SmLqTNAhVuCmM/qEcmBMHkZOSRBuqyu9ZKbj1rQRTfM3LwR5JWYIJ/20AG7baUmpL6brdLG2XdSSSSJHceSOY7jdMQRuooKbO9Mh6tUop9Riiq4iCZBKmFLAtOQAInC36WoVKUVGWu9QsSRcrGDcJl2wp8HiJwNONnXWqjmpUuDJa1SkYuhuQslwQAVuBgjyedMCfpe3rWIm5ei1Rhc3arLIggRHEFu8gEmTngj7nc1UWw3VGmGFOQDbaIBuBC94AkxiTrOqUagote9JD9isGqIrBoZS2Lr19PEe5Jg6H29d2QW2VXqNeCWKpUIEkoQJwFJnAN2SJGkAu+r+j0d4UWpKkgeluFTvYtwruVtdSZIUMCCY9jqkbL/o9RK4R98rMGUmlSQ3nOAc9v9jGvUeo7tKZoVTt6tQ1CqF1Nyp+6WioFgFpBCnzpX1XZg7tqtE05qU7WdYBE23BmmTAjPsSIydAE3T+gsj+ou59JCcU6QQM1hyCWUu11pEAEHHODqwbGxqLIENOkBZYgNO2AJsHaywv+Ez7RoDY7YMD6qSwYMKkWnHdF8xNhIMZMNMzlx1DaCpNz0yVEr7iMAyzREnPHPzoCyq7zqFLptIwirQQGyitxYsZfyxQScTJImccal6Nu13NGjVKFVriZRpVW9mJHgg93/N7Tph1fb0t1t2FQLzaXNOYJktB5EtMHkY99Q9K6bTRKa7cQgABem1PJnk3ZWLuADM8EmdJgTb3YtJYhyAoY2ZdiIJTJBmC2DBkg6H6t1ncfqJRp3LaztUVWhVBBiIkswuwpwRmNNOndRXcUzVpW2K7LJwSKULepHMZmZHGlf1B1axvQanWJc203oKrGSBBIZjxLSzCJGSMSUBUtpXffncbGuXpu891Ez2gzawMKwggCcnmQdB7Lb1adfcberXNdK9EW1Qp4SmEDsCPvIAEcmzPyf1LfKgUOaJ3JVylR5FOaFrYW82AqxYMIysnkaVfSPV0dkapuYb+oFIAq1TvY4a4MAFmMkx+eNJJ1kZ30+hWoU1p0EavuWxfFqhfl8QoniZPtr0RaLUxUpyQkyiEGAAPBOSSwJ9tdCoCxpottS2ULQyhiP3qsQASJgx7RrzhmXbbv/r283depBJSmCtG0gwCsg1VYgCFtumCeTqaikI9RoQVCW3UmXGIa65PjGSSZMi0YwTrXTty5vps4DLj9Jpx+1iGWFa2eZmNeT0vq3cXyq06dpC3JcqmCQJpuSV5E90+TGvQvo/6i/q9uu4ZLGuak8hrSwtzI5EmOAR74y4yttdhD9nHq4IJKmbKhAugcjzhB3RjMcnVV+qek1BVG4ps0BZqozloVfaWIIKiAAADaZJbmy7auZt9Mq1MZW6QyjAtN3cJJEE8gY50HUrCagLsoJP8A2alWUmGbtIPdnjzOZJWY1IqSpjWDz3rd7IlakwKoSCFBwKrArjyREf8Ae+NCbBU3gLPkACzJj1FQEnHE2k/j86sH1D6QK7ZTUUEgMzRLsO9WnCsO7wABj40HS3VIrCR+ovaVEFZ7STHKtlZ8ERiM+U47MVldV27Flc2tVwCFi2cSP9x4nWa1V2zFj6ZciSO20QZyM+da0vl6by0MY77cO6IakyGLkE5JIACTMc/wBoetRouA1rOLrFsYAHm+SftUQM+3tM66qMChp2wJa0KcygJvJmSWMfAhuIA0q6NWWpt1WLVIYPEiM/cTnJwSOPAgQBcIOr8/4ZO4L64gAZUtUIGSJ5hckg+2P7+Dpr9M7iozvSWoUV1wVS4AdrLeSRCyDPvcPjVa2KNUvqPmIu4JMiCZEAkwsmPGiN2rbYlGkg2o6nAIm6HCn/DA/wAxEa3g1ptRWaEekh97Sk1K1Hsp200uYKXJm929MOCUVmIXwfEDXFLr7NS72pVHNlK6iz5qki+25TdAAMnIEgwCNVLqHXBX2pprUZSxBdFXtmVJExdHuzNLWkRrr6a2DUZ3JfJINNLhYHgy7ESAbSyxBMliR9uu2M1e1Ctl56duai1GIIrpTcqqhQrU8mKeKhuZZgXBfBM40dvNwloVARc01AGANgUgWlWIXMMAsD+QZpPSuoL+tUFfhmAWpC00FQGoXuJYsQrMSFCQwFxAg6d7KpTBqVKUhib6pqmobOLyolqagAgdowe0/bjRMQ+Na0FlrJ6ZGBWGRbhmEjyDOcBgTBBjVRfc0tutBqiPUqkqKNQOt1Y0pIDEC2JfywkkDRfXNklT9UMyGwkVVS5wswQKdpkyO6QcHkA5H6ZsqVLa1qdEkLf6n6lNGFFjg206htAImAWESZIE6YWOunuru/6i+oFkU6lrQWXkoCGaU8CBkTxoj1AahKMqBbQeCyhVYrCAwASJyBEHkaq/UusNSrhlpAqlqErTPqALkCALVR2CrAEWgd2MsNlvjTVgTkgDtBBVYVGJIysAyMAC0mCdAyxh/s9SotSk149MzULdxZTORlI7miLh762u/p0QEsphDTuWQVUAnCnkmRz7EcRqk/U31F/Th1Qq6NRIQBpsaqjAggSQxPufciZ0j+oTWG7JFX9Ku5pBgwJoVlgPSYGRAqcR/j5yRoVsBx0/6125rf05R1qNUpkyi5bCk8wO3ziAJH+AH7ndVmssSaLgA01ywZTkzH6lM4IbiJBHvTytN677atTFTc0wfTNZQPUAHhvIPz8+x026L1BatMeqnp1kFzI1NgEKsRcpbmENxAIzwDMK2IsPS92v/Z1HoVmMDMuSLVWJLFA9xWQLQRgL7k7jrYCMzgqbDICEsyCVYhcQGbK+Wjjg6q3SxWbdEFlelTuCejFOwo3d6iBZNmO4R/MxpvTpSa016pd6ip6osLBabYCwlpHcy3dx7jPxIxj0nqX/AFmswuvo06dHc0y1oUsoZaqTxm5WBngN76abaq9R9yGU+mEphMhAxZSSSREsCY5Me+NVunvaKVK73J6hW6rA72Chu6oDACqoED90njgvttvbaaOHupvmmL2WBJBEZnAAM+STgmNDAI2+wRKVGm9iLRQt6NMghVEBpMklcZgCTJ5OpF6gFv7LYY24JKiCQYJUuIEhfY8c6j221UMKyVAGqvNRmDMzqkAJTJYQonEyBLmCTI46vu6WHarTWlTP6iOFLAsLVtdvtYqWzybomMaBor+96R/WM9OtUlFMpVQw4lSjsabTcACFbPLEcjASbCjs6IpbRFq7y2+nTqKgLeKlVadxlwhwrGQJiTMk9X6HTXfje1KtRoCigg4HLZZcsCWZhGCcEkY02UGtD0kVHpOVJroCx7bi1NgBKkNbPbJkzGm2Im2u1pJuRuL2NWijLZkg3uGMxksVBtU/DfgPZ0hRTc01ZzRU/pepSMUQwMhSYvpww7RNlpHcBpbu6NQ1/WX1KlJWNoWFRCTDBqYg3ESQ5BEQccCTq+5WpsWr+s9E1aBEwIIPaA4kgNdC3BgO4cgHUrgDzzobtXrrUqS6uxqVCStMYBksftVYyxkTEAyQdesdI3fp0wivSdHrU2oBUilRpuVFJci5mYw12JZ5nXjG12JPp0mglxaFOAZNwnEgjyPE6t3/AM80qFbbrUUwARVVaKqVKEGiFHBWlHZjkCcCNZQlHdXUC8bfqlV6SPRKV6IJWrDgkqYmSYiIJaSDDTAjCXre5Xc0i6VYqUqpenUQmDSK2r6nu0jLAKICzOqlT6jUoPWrIEp/1FwemWYqLgZBHkgOSJmJAkxrfQK9oru5AFkOvi0iI5/wHHyZ9tYT1XJeHvRSRqu70K1H1B+ld6igkk04Btzx3LHE/aCYnTNOmH1BXUoyD7O2GAP7cGOT/oTpfs+vqAQyqVVKQE+cqHAHtZPEYXmTqwbKgl7U1MWLLiMfbcH+ccz/AP21x60pp8YKoR19kXJZpuPOSP7Y9sfxrNP3RiZIVpzJ8znjMf3+czOtala8IqnEe1lWqUp+wuaWSxBgqEbuBABnuEgYGefOpd9WgMRzAlTmMnJH+IEkEZiI51JuqpoI1rEtDLggxUUMOIF2DIGPHtofqlZ39Koq3X00DWn/AIQbx45g5OtdtpdiEgfoW1qUndqsCX7F5gj3WIkYJnjGM4mpPUemR99wa5mgTceT7kCII9vHAk6dumxTZe8MbwCGaGErxzcWnjgSSIAK3a11pl0eO+QAWBYXe4yQOecAe8wLlFtv0aEZQ6dTporKSal2WYmSpkCYIBGAfi4jW99uRTU2EBjhhg8ggkxkC1oA8iZ13t6ZNNgoFq/biIGCZMCSTd8cRjSV9lN0uTYQTIxmeG8njx586uPim7fAj0P6PeluNup9MK1PBqvRVsk5Cu0jxwAv3fvKme+sdJO8b1RXHossKFkkKVWVA+2CfMkRbMnGq79JdTWkWpO6qpMqGubkXHE2wDEeSWI8zqyJ9RB6j0bbbAGdrcIistTJPN62qoXgoTBBBXtVSQhL1r/pCqJUqUNuoRUlA4OQ+ZJEsjQAAIjKzwbdWD/48rp2tTomspuUqQGYLBu5Fov54kjAjNP+rOiJ/WE0lcpVYl5HapbJIb2JJwwBBBAuEHQ3WN5bCocSQ0e0Yk/+HmNXfcB707pdWnVdrWSwgUwKitI4kDwqrAF3gDiNcfUm6KUFUs1Ez2uzgzkgTbyIN2fmQc6B3+8/6rRrUqhWv6PcOCVWoUVweWIAyM8KfB0oHUDUptUqBYZ5ttxMDuA8Scf+Wm5dxoI3vVayVmO3VRUqqqirH2kHFhPYD7PEjwRp6u82233VZxSLV3YwKaSKdR5xTDEgme65hyyqAkMNUbqNb1GZgSJgFZ7f4Htrvb9Tbb1FZQCUiB+OMfB/00b03gR6LR6wvrOjv6is/qUharBFWbgpIz+pesY/7ObgSNF9R6nt6FE1AaiGqbwtViWph58MJXKGAJjEHu15PsN8ymlkfpTYrcQTLD3gyf7nVt6R1Snv6opvtldryEpwICmZY1AVtVQMKvnTuwotH0f1ilui1Uq4FHDF3aO+Lj9322IZHyPBOrW9JYW8pcVIS1SWYAgTepIBBBm4MSQ2ABindLalR2922ooU9QiUuYMwAIJdxcUyy3GVm3ABEsvprqL1NuRUdVvFqrTLdoEsVNSZBCQCqgAFiScwJGd72jtdlUqVKhYVKtPKtkemxIAwtvKxEz8ZjW9q/qQXcKhMqoU9/Y44gWkEof4Odb+paKs1E/0tSuypaj0FDFKoJilUjs9P7ZmCCSZ1pOhqU2+2qFhVoC91pg1MNEU7gQ0i1e+CIBP4Yh/0TdMKFr1Vexgim4iAsBS0EtOSnJDWAGC0arn/AEl11c0tvWuNK64MCFJMxar+nFgkLcOARzblr0vpYSpWMl/UkBSjEBOQxCiZDhJkqAMg3ER5r17q53m3Pa6KGin5XsloDY5ViY5ldIpFz6Nv2qvXRgU2yn0ttTYgMfSYAWAsS0clwTMR/wArTpmyrFiStSmLXW0FfTNzKSxjF8pEnIk8ePBaPUnQqwYl0IsJzbbkQD7HgcauP071vc7unWWrVn00LrUYm4O9/wBzzkG6TdIAppEROntYmep7bZXq39RTRqYtjvJcLKkM0OCpBGACzH4nVd6n0XdM6UlG1r7eB21KNq0cQqAFjUkA47cxkQY0t6R9UK6LtNyhpwgpVmKjuvkPJEFfBuU5ByDaDo3oXWx/TMS4pU1PYlYqzNQAeQCxYSjMLSwIlQJyG1DecB0KN1jaV9tY9VbKv6jBQytbcQDNpMEDieBGidnvxuKLk4rNUDFvNvkE+wX8TOc6l3XWjXZjUlrgBFgARVmQLeBJAAnyeIA0u+mqhpLUUjDqFVoH+MFvyCD/AJRrCVOLGNOoeo5Ur9hRLg2AaiwJHtGRJwYIjnR3StytWlcwDBKpV1I4D4uHvEHHJ/nQT9Prnbmy0WEWKCe7iPYTOM/4uSdMOldUSlRpLUQqabAOuMhiAZzkqwmfYjXPKmqj3GTb6hR3dSmS9lgJkCQJPbdGcLHHFxHjXfR9s1PdOslYBLFZIIhIEzP2LIwPPvpfT6Ym2NNS93AcgiCjwCY9hcpx7Hzy9WsA9JgrXMoaVI88j7sjllPBtI9pxdxi0ngYB1/qXoV2pLfC8YPnOIIwJgfEazRG721OoxdxY3BABiRiRjgxMazS+ZFYoYI/SbvUqQ7RkhQLVhYBJMGYXC5PJkCNRmqge0sSpqWyB94UYtJPETEA6L33WAEFOireowCjOEJILAfjgtGT8DVY2GxqvWCsFQpNqngk4YyskGBAkDxEcaqMLtydJCHu96woNRVCp2reROVCgEAnMYgc9pHuRqss4Lfq4tJcELGFmQfJWZtHuDkZl3vD6QuX03gxwLjdmIiBn8DgznVe3lZ3ljTJxg5MlokQffg+Ma20KeUqXcTGn1EU29NlpFpY8eQc5k5zBPxA40u/q7rFabmgNKxcGuOeOBGeZOnPUNwalFBZdInicEA4Aye6QY8Efxz1fbhKYVVA5huSMCSfkyzc4ldEGkqrLfcGJ6ewSapbL2HHgZAge8zyPbRI6nVai9IlhTlTbMYRVAUnkgEz/B1vadMIUXmcTzJA49rsYP8AJ9tZuKYZCfaQfwQfj54/zOtPm1i8cWIEq9U9dKQBsFNLYBORMww494/Op9/RRmKKWV0Cni4OrAHkZByMGR5xkaVVNg6QwyDODj8DwPIONT0KIK3UcuOVzM54/wDXtrZvNiN0axeEcyVS1SYNoGYHsM+I10lQlLD2m6YkZj/xGgtrWKqxKZnMiDHEifnB0Z0uHSIjMDAkn3HxOpe6NsQJU2srCy0Yjj+PfGtrQMAYJ/v/AK513QUox7jyQ0DyPGdd192DDLE/6/gcaNz4WRi59p5j5Ma66fufRqTGCCrSAexsHBxMf66n27Frie0H/Y/5c6G6igJBHsJ/9f561Td0wLl0j62COFNIACQGvZQEOSpANsWgeDJ48APK/VJ33ooTbTcOQpVeVUiABkw0QAcjMk682bbqUkYJlVHk+5/GP89HdT65UbceukUXChRbkiAVEkxm3EwPtHnJrcI9q+n0I3ah3R2FzL+r6j2MwANtxKgXCQeLlCiA2lLrXFSjeVpbm8uWZh2olRBJaO/9JmAEnDrH26of0J9Xf0tRWNNajAEAsSCFJJZR+1ZY3cZJHtkj/wCcalarTpOCKNNWRaUi0iyAPYExwABPA8aLyFFy6hvae/2zBGJo1DcQUQM9mPTLNTyQ0EVBkLaWicod99JVq1OnTYbanT4RqQqVGpgsexV4M4JqsVBlgTjAOx6hT29N325NVqbUqj+obAaXeWCCQQb7AxESYxHLP6p31cU6e426bYU029NGp2Ur9s7d6BZFwkMIHByMnOhPAFD6n0A0KtRXSrTXPp+qoVmAODglTMcqSOc6h6duaiXU1YCnWWHkcrkY/udb2+5c1VWqMkgx/M/wABAHiB7aZ7SnTqmB9wIBJeAOTI9/GD/tpOTTvoMWblPTEBj3WkXZwfefg/5ak6hsKno06jES5jHt8/xBxppuulk1KQ8CAfDYOJWTH+ei6eC1OvmTy0gCfC54EY/HjWEtaMVjkdHfTtsHpIaVqkr5ZoB+MHPH9zzo5digZadRrLcKtoLASTcbjaO0kHkwAdb6XtAAppi0kSOQGY49zMcnImRAAmBKirUqEuuEprTuuwzYU5XwByPedczk3N9l+40g3prJf+kzej9y3HuPpke/i60wRjHvmbqXTKUOzqWqVJtJJOWzAOOASSDHjGlew2YVDUUxZhA5BK3QGnA8JiT8n203qb1nopUhyOSbTAZSVuUkCZtLECcf80HKdqXhlgoi2uzB3Aeo6NTWiSBGWAmTBwIYZzzxk6IoVZqrWaoxsgqU4IbBBUyCUYMJH7SZmJ0n6cwZ3U1SALv/ALWhjGMGRyNWrpQSmLCLKZYgnggsQRBODJJIIwYbyCNLVea5fALgif6lWkSn3Z5B/wDXjGtaFo9PDFmvGW/wLmABPjwNZrFz0UyqYq6CsOtbK0jTJ7hEEsAceSwugiZLc+dGdT23o02ZI7swZBVDnIwSQucmRHicBVOrelWtBLqoBJgmQZJJ5PMmPAwJxrfUd/6taKXe9VjNMi72kcgW5JLExEDOddWyU5Jrj/RFkXSqHqpNgaYyJudSTJAAAJjAI54gnmfqtZUoKGpsJc4P3LJcEyZiAFAHHGjqbNRcekoYEGpUghjdHYo8xgZjhYx5Fo1aVOgo4LlsFc4nFpwItnxGSfmbt4XVYGA7XbeqGeqWJZgq2k+FkRkWg4AH/CI0T1GmDT9Rirqzhe24ZacET4M8jENGNR1+kikpdTa8T4uBz2yBaYnwSBbrnq5tRLO8OyVCYiSAsmBiTcwx5kfm292phioyhVVxbbOfn7R4k492j/bQ9M1C9RWiwNGIHAmMfkc6No7ZKhQx6bCSAPOYmOI4BHufmD1X2cRAMM3qMQQbSJMZJj7owPPOslKCx1ffoFC3fbZhSkIeeGAgTHgEgD86Er0Ia1cYkwQJIg4x5AzpzXDFgRLiZggG0yBGMiZPBjBnwCur1StSSLyVJ7RmYnjnj5862jOVWs8k0Q9Upl0BJJ/z5j8nz840PcUUzJEcf58TycR/OjG3USHBiwH7Tmcfx/765fbW/YQJ4JHExBxz44zq4zapTQtoJ1ChTEMyk3eY858/82g//h5NhOSTmMmB7fkiMacdQpE2o0glQTzEGCuOeADJ99CUNqVaSO4AEHPPBIPsJ4H++tFLaqsaBN6wsFgGT5+QP9vOuq+3yTJ4OI9/9cf6akqUTeHZZC8z7Zn/AE5+Ro3ebZb0aCQbhAwQclSf58Y401KnS4G0V+hRYuAB3ZH8wDz/ADpg+zqMCWHEXGBgcCTzJPGfbR1Pp5NRTf3DB/t7fka3vVNpZu4xBiTP+WND1t0lTE0CbKmJCzFswYyftGPknH/toanS7zYSWkgmZGjmpmmQ4U/bB7c/n/b2ydFNtP0r7SpXkhSFaeRMcg4n3Oh6mAor9XbMQbjA4McRgx/cT/Gjt/vqtStUrjs9VhhTKiPsEREKAoEjGCOdMt3tUqoFT7xM5ADSPngzjnzoxqSLTKzKsO4EjJg8SMHI99P8TFUgoQ1Om+qLiLWJKkeTk5//AB1IdtVpU2a2DAIm2ZJgEZPjOYiPnTfa7wGkTZOQLcmY4MEYj3H99SjcFovBpjAUAAljIIyTMk4gDmedT898dn7oYt+lKllZQ8iTcxUYWAYYZKkg4FwIBM8gabbrqKs7q5DVHaFNpa0TAJae4nkT8GADqc1aTMv6YqAdjO1SGIIyxMgc+SSBI8xrs9PT1A1QA0+Fz9pAjOY/99YaurFO5LoUhYK4o0VLZVnPEmASMeDFs/niInR9FENarRI7KgapKkEt5kAnt7QBmJJzxqXp/Q/VV0ciqtxK00YC2COzkNFkmfg65221o0GZRA7Z+4kLJAtnLQDnk88xnU74rCu/4AYUkpsCIMVDj7e4ssmMQYiP4+dSLWTupmtcqFUtEwB+oYAxLNgk8kKW86hbcqiz20xSUcXiGnuAmDOc4Hj+eafTaZovWlWtfJwA7KTMCIWDKjzzxrJ007uhglXopTdJUpElCCQAQpJtMd0yJkGRnI98Fb/aVjTBLMjAH7GeCpCmMy2DPa2ePbQvT9w4qOaree3K/aFlSR4MAgfgjMafDch3oiZU4N3IPaVmPBJXOIET51MpzUku1FFcXo26yVi0mRdUM55HngyOTxrNWCk1IySaiT+0OIx24BUleIieQT51mquTzj9v7Ai26k3UjJqT5klmkZXwFtXCiFHGbtV+l01qT1PVtVKhaTksASCozi1YyCCDAnxoreUnG5RWpX02NnpqPuIBvHPly+JyCJ+3W+pbWuiO9dqRaoBJB7EWcDtH2zAhRmM+RrRJqqaz7wZIEp7YqlQ3lcSryCrKMs8gkwGDSRLDM510d8rKHSGtJJtE5zIHkkkxiCYb3yb9L0EUPUf9QAE0ywEC64t/LEKD8mD50LUroGr0P2otMlo4YFbgJzFvjxj3zTSvi6GEbapTqogYB6lRS4uE8GATkGGKssg+x8yZVpoiBUCzHacnxxcQTFxxM+dBDprqadekS7IwVAI/7Ni7EEY7Ra3z3R4A1rY7pqN6WhircuZAm2Mj7iFABnLCZA5MS04yVxljmvfQdkG+Wp64F1sEKQpzaSLIMfumbf8Al4nUy7srXFAsR3MXJiWLR/PbH4PzAGs3CVJ9VT6hWoHBzJAt7cRnEySeZiCNR9BS4u7jKEqSwywJyoxIAAHNxM8e1Y2Wq4qvMOCP0mblhKP22mTPmRA1PtaLhw5AjHiORDCY54P8DTDaUQGeogVnKBjAlWBHcwJlRyWiMmRnAEO8rosMZAMSwFoIEwxUYXJnxOffWc5VhemBJC3cbHtKgL3d0EeZ8+DnPPEe2h6CVSIFwBUS0YugZHxiIPJ09bbs1wK48REEQPb8n+2oatEQgBAIyF4MQJAH/wCQjjjR8x1t98ALWqLFj/cQfHvOP/XHPjWhQZSQxIUc/Px/MjOnVNO4yBwbTE5HzGJGhDRUEkmcgBiAoJPyOc4mcR/OpjqWgaAKdPBQEABogkcDxnjydQVqBVr82jiTgHyf78zGi+obJl4A5DQ2AsSQxWMiYBAjn51J0iuCHX3W4YkxMAz/AB4/sNat1HesrqCIOlbRi7MSJHgc/GJ+ffRNShRuCuxBJJkHz7GeIwfbXNPaGm63XMIAJ/4ogkEfjjRWy2vqFw90iLTxJOACRE8Tn41EpR3Xf7DBHNT/ALEw0yVNkQcAd0d0ZJBJ0XRpl0CZFwBtk4b25kxyP+Y/OojsGNNCJVlPcGzIzGZmfJn2Gt/0tYAMFMwYBm4lZgZiZAAn3MaTluVqhUZU+n2UMZPAIYeCQce6znMjE4yNTbKmge7uYNwQkhSSf3Dz2wARi4+Y1IOpW3B8YCiP3Zkr7g4/Gc86mq0GAjhY7CwHk3GZBA8CTIEeIBA9abw+pVCLZ7Wo+4amFUWmSPBWP3jEAc3cDg6at021gqtKW/tJ7WuVZn7iouuwfB1w7hP1XvBvMER4ugTHcALgJmAf41qs/qsI7TAK+8ACDj9vgwPOqnKmq46iQu6e0FbJLQRBXtZMyCOSJUwYOQDggRYaKkrawFMMVUS0CRFpugFSZjzxoapsGCyO1mEHMQGy2OBhR4yZOZOgKlerSK0xZBMxDFSSSSJHvkCOIB99TJubTjyhoM2m2QSjAfpt9zAyWabWkEdwtyPxorcdNhAQxeQQQTPclzQFiLrliIHB+dF9S6c6hWwxrsnpjItYgEXNFuOSV4/nJm26DVaiwUcEBBlbio5tdVZcG3i0j4jTUdTmvbFZSj002tchU1BEOQIQkQFGZMgDwck+I0ypbN1pv6jn9PK4xANrGTz4PwI+dWHafTleooF0uWg9/arwGiLgW8EtgDga30TY1ayuTBAwoI4BUc4sbLA8/af+ITo/mNbWv+jwJaNCi9GmeC8o1rcSpOZm4zjI/wAXwdGbDd0sKKlzNBLAYk4AjgDBUiYOYiYBFD6cam1kBVDdq3J+2WIENPFRTJ+I+Zd79NNezIgn0yCLlhRccgAzFyFrebhjyDEtGT8Oa5DcCUulUatzeoIuIAYZHwe75/nnWaB6p0x6dQh2dSYYhTI4g+D5B1msflf5FWGdRqEVNwwJDKi2kHIn0Zg+Jkz+T76ErqCCCJ/6mOf+dj/qSfyT76zWa6+hl1F+4YijTgx+pSGPYrUJH4JJkfJ0bSpg7R2IBb1omMxPE+0Af2HtrNZrSfHqhoH6Y59PZiTBmR4OKx/11N9RKP6ipj/6TH+RUIH+QA/jWazWL+v0/wBjEtSswqUlDEKKDQJMf/V8fwP7ab/TyAyCARd5Ht6sf21ms1rP8pjkFbraU/TpixYufFo/4tCbpB6SmBNhEx4k41ms1hqfUvUS5GiIGUggESOc+2g9ieymfJBn5g6zWa4o/T77D6newxWaPn/TUdOkGEkAkhgSRJgBSBPsCSR+dZrNXDiXoDJuoYpsRggASPYzOl/RxNbOf0lOfch5Os1mrh+S/wBB9RntlBVZAPd//nS+oYesBgWL/pres1jHj33B8jUqDbI//jP8/qZ/OBn4GoNwYII5/wDIazWa01vpQokm6UEOSJNrc/Bx/bUGxPeD5hs/xrNZqI8FMG+px9g8e35H/noLqwikWGDamfOSxOfk5/Os1mu3S/L9WSxxaDTCnKiqsA8fYp4/JJ/nWtyP+uge1EkfBCjOs1mudfU/X7DRKVH9Yg8Hx4/cf9QD/Gjqhja1CMEhJPkyon/XWazVab+n9BMg+kzOyYnJ9MGTzIoUIP5EnPzre8Mkz/jP/wCg1ms0fFPPq/sESfaqGpgsLj7nPt76q1diajkkzfTE/GcazWaWg3/Ayw9IEq85ho//ABXWazWacu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xQTEhUUExQWFhUXGSIbGRgYGBwfIBseHCIfIiAfIR0fHiggICImHhwgITIkJSkrLi4uHSAzODMsOCgtLisBCgoKDg0OGxAQGiwkHyUvLCwsLC0sLCwsLCwsLCw0LCwsLCwsLCwsLCwsLCwsLCwsLCwsLCwsLCwsLCwsLCwsLP/AABEIAMIBBAMBIgACEQEDEQH/xAAbAAACAgMBAAAAAAAAAAAAAAAEBQMGAAECB//EAEEQAAIBAwMDAwMDAgQCCAYDAAECEQMSIQAEMQUiQRNRYQYycSNCgRSRUqGxwWJyByQzgtHh8PEVFkOSorJTwtL/xAAaAQADAQEBAQAAAAAAAAAAAAAAAQIDBAUG/8QALxEAAgIBAwIEBAYDAQAAAAAAAAECESEDEjFBUSJhgfAEEzKxFDNxkaHhYsHRQv/aAAwDAQACEQMRAD8ADTfIIVlgx3Eca7fc0oXuIzgDQ1GkSouW4NkFSJ/trvqa9qxyDEAZI/218tttmxHtdzFYwWKnknjTGjvy1JrTwIz5A1F/8KUDsk3DiftI5zzqHpPTzVrWowZPtIHieT+NaOG76Rh/TcKzNktkai3e7RbbSccmdT79WSoyrhAQAPhY1Azo+IWRzGCJ9xpRqOGxhKV6daA5InypjOgetdLNNCUY1R7A5GjuobZKfpkRLDGcT7fGM6KpQgzkEeMg/jWmlJ6bTkrXKYMqe0SqlQMAQKgAI02Xp9smqoKtmP8AbVh9OmEQ4hgeeR5GhEYM7SRgYnXVqfFKVLqyaE3RtklJ3NMN3cA8Rqer1Ni3ptjONRtTrEyIHsScRrW4tVu8LfH3f+XnXJLVc5UxolqbkUiocgEm0E+TONQdTSpFjkAHyPb86N2Jp1SKYpq5YxETn3E8aKfo9WnUKlTUtUMAuQVJADA+RJz7eeNXTlFbVeefMLAKuwvpBF7YiT7/AD+dDdY2YbbiLsHH49tW7aUUegHIWkpy7HJFoBUDzLXqYHIU8TpA6UqoqsoKgEkAk8A4Px8jV6kJRipS55BS7CB+mN6aumATDAnHtjTV2DrSKNKIYPsRrNnXNRlW25FGfAzJ/mffRu93a0wsKAHkRxkfAxOs9SUmrjz09UNIC2G8WnCKt7gkIWnM8aYlnd3LKCeD8eCPxpb0iGINYFZI9O4EQQJ0Y6TVgNaWEyDgjP8A46y2pqn7YEwpLSrXBQSBaFHmBgZ+dL+u0XANTKEwQgPbI5xrrdG5VYi4KclZmQTrnfPUqqsEQSSPcDiNaRm7SfX+BC6h1q5stda4m0HA4j8k6adR6gKBY2/eQT+DiD+DnUW221LbCogQFmUM0HIPnP8APOitjslqqCGN5wA3PM88Tq3OG60vfcdAVDceklSoVgPwQOBOuel0gC9VHhiPt/Gtbzcwvp1xawDZjEg8+0RqTpLD0DKoQT2zgkgTAPvqdVttX6iQz2279QKwBlxBMcRpR1L1FcSJUOCPY+5OmNIOKLkAgMAQvkD2nVaoV6tXcgkMaYNxEY/9tXDc43F9RFl63c6Iacqe66OD7aB6YhZVDtEm4geG0ZuN8f6dwoEyPOBnmfxqGhs6ZQ5IqCJzzOo3uqXqHJve7f0mUXGxpMfnnTMbiymMgqQfGfxGlb7Q1XUEk5LAN4HB/vrj6gpMXohDgcgcZ5/y01Lc203hCsRb3bV1c2m5TkH4PjWat/8ATIAO6McROs1qtXUrgMCQboUyyEYBOeAoybp8CNSbvYMtmVa4jMRnHnzzoGtuUcRUgG4gUwtzFR/xN2gE4AI+dddRRKYC1KSszRLNLZH7e4mIA4ETqY6EVXfsv7GFojzBNhVSLSInPIPmffVj6Htxt6FSrmX7V4kDIEe5JzqqdO6jVgoadOwN20nSQPEjGATyBzmc50V1nqHplUdoVVC20wQAZBAHcTPz/A1otKMZSal5V5lUq5Otu9UVCqr6igwrXc+/PnHGha3SSXYyRfJIOCsAxgc5GnfTd0AAfTjJ94yO4kkc8fMnUdJnNViiNWNO0wFLkKTxAyZ/yHnXPHMvAhWR9O6aa1D1HJZFYUrD9104J+DIE/On+36RO4Tb1+wsp9MDGRBMe/aCPgxp5W6IlSgQBUpioUErNwghhIJMZABKng+4Ol+13tW+vfTU+lWqKixayQsKQ0cMpx4j/L0Pw6/9L/hnu7C7quzRYRmDpbeCJDBScXexMn+2hdps1ulbyviQDnPnyI0H1r6vrAvSdF7iLmCxkeCBzjyZxxpPuevuJajcboAGAI9zic4xri1dNb/Ase8Gi4yWUUkYNTuMk8scz/toBdlTLW1p9VQbSLbWHz51WqvWqpqo5MC7OI45n/MabU+qK9WmSszd2nzzEH/PWVShU6VgMOgzta/qoFYlSEDTA8yIzPjBE6eUOvruUqGjSK1afcEMW2sReVM54uKngjHyg2/TCxYeqlNckF2ABzFoIGI/yI9tPum/T3oigUinXQBy71QUqHuupmJiFEggEe/Ou34VajVN4+36Gc6CNtukanRZzdm4BBiouIMe6qsQCJ/y0r2PfXaJ9OHLkLgKqva0ZiSvEzqwL0JTWFUMEASwZlILeBieQORgeDqRNrTLNQo1FpkyWAb7hwAfIBJkATjGunU0k1bXH7vARZSt9uf6aqVdSgqICikQYByY9iJGgOuEsKb0c9siWgAzBiPOOdM+v9DUFPXqLfbb2EsFIMeQIE5gRonbbUJQKFVeJAA4zk55kgk685tQklHlGgF1YvVpl1c9oxiYx8/zpf0npzMs1WIZUwoPPz8HUuw2LJSay70jUllfJEeP4/01N1DcFLmSllhF7A+/HsoPv51Drc4Xzn+g8wN+tpZCAMFJw0rJ8wff4OiX3qU1WWK1GF3cCVBOQJ/HjXVTpKbiotYyoEHtMKIAmcHkyNQdQoKaqpgmo9tp+I/2ETqmo7lGu7YBHUN4RtqjACSQFM/bgEg/zP8AlpV9N1aprFz9hABK8SIg/n8aaN0r+npNRfIe45bEccxyDnjUnSdiKO39NzeME9oBzj8gj399Ob2wfn9hI66u4uKsO0gmTkTEzGlG53rGnFNO0gNEfMSD74046hRtQqQXqKPHmAJX+2dQbrqCpSNMJ+0FQQeJGP7H/LUxe6ml3Am2+5HpqGa64Ee2f/MnQnTtpUUQCRBEAnMDx+OdFdT2xpURaAUMGAMrPB941JRpPUo03vtqkhjPkA/76iKe3jlgwetRRhUEmGIJUDj3/vrdamgUECR4kxIGkPVGq03qI83sLlZSYt/aRorpnWbqiCoAFI8j9w/8dVLSnV8iuw2rXFRkamWXsEx4z/toqhvkDySJbtZgMSvBPtI1JR2yuS6OysSREyARn+2l7C7AUC9yG+QfIOlat9ExDL+vQxIBPuNZqKns1VQrLBURjMiTB49tb1StDEnV69KkUYEl2ghIIlvDHOPc+Y8a7r7SmU7qgqVIkSLVA82qZOP8Tfxpb1Dal1upCpdT4Zv3Efc3wPA/jVcobjcK6ioGNzW3eWzAgnGPc411x0bhti8ibotXQqLlJUKBJjJPHIn3nxM6ZdUrFaZAwRDh3z7eefMD8HSg7GupNRvt9MqrKQV5BnnBIkY8zo+n0v1yzu0pd+mWkDyQpA5A/M/31jPbdt4u6XcaYXQ6ghoAUn+2GYFSBJC+5PBE/k6l6N9WItS2pSNxe1nUBezxmZZsnIjGl266CaaSrfeCIYiSOZiTmY/8NCdQ6RU9Sm1mDCg4aBP3Ej7cDEcarScIzcl1A9ibrHZUNJwWUjFQ3SJUthJINpIAOZInGgtj9QJu6tfbhxet1MkoQyMQYvBHAj3zB0h6bVCNTSjRplLDMr35JgFpzJzBHJP8v+m/TdOjUepTDUnqP60B2ZC7nLfcAe2cQPOSNenCSnGzOqFv1f8ASnqwRVSmrH7WYxBGCptkGbhaxIMYOYFU3CWoKSUmqWVGRiFaZX4K3AR7gQdeqMi1lqrUtJgju4A9+MQboPPGkPSehHbsabupuktJe4gk5BwCcgkk/EHnXJq/CxbW2PmUpdzyvZMlSqxelABjJYgfjxdg/jVhFGhIqqXDDMYIB4z5jM416Jv+hUGp1KYAX1bWaO0VCIPac25GQDPPvqn0Po3buiuwZbLzVQO13pd9jlDDhhYVtAIJ/wAQGVq/Cybw8UCkKfpvpLbk1a1R7KaXQwAtlcm72HdPiZ86su76TNNKbbpTUYlqTlSA1MYKE8wfBPxGp9t0inVpf0Pf6BCVKbpwFEioGbE8sO7IOfAGqt9R7Cs9WvVrmmpcBae2FRi4RPsUFVKqI7snMkxkavaoRtZfAN2XnqnTFdKYLGylUFSE/cU4uaO0Bv5MaD2abGn1D1DWrPWrCUS3sUqgBNwGe1Z599JfpzrA3SpSNY0XYixpy/8AwWx3AjJyIAnxoPab7bvWenTFVq1Koab3rbbaBTwBOHJMSZEHjnVzbpOsAkh59SJt9zQNWgiPUcKVqU3MNki4gqvd2mQec+dUWlu32zwxZ2UrbTk5JBFxkYEA49yBova9Mp0Xhazej6kKQRyB+2ZEyDjz740d1Zi1XCwoAQs0lgcwZEFv4AnOuKWpGcr7lpEfV9+9OjUc0mWnaCjcgs8SvMg45/Oo+m/UDVwtKwSy3e4PAZSP5kHz/Gn1fYNYaFcdqKy1ZIIi5bXHtMYnMMDjSrZdKSnU/RYBfTtXIMH3j7g0iMzz4jOSUIw2yVSoeegx2G1IsClqdNCCUMWsDMgnwJgyOD+dI+m7UvuXqu0GhUYIGB5JiTGSONF7fd1Fr2PlHWHWeZYRg+fganfa0n3AqByjJdcE4JXBMRkRmPg40ZjFpeX8iO/qSnfVVKzCWEATAIBBP4J4n50k+pN+9BXqBhDdkezE+ffK6O+pNo9R0qBGd6ZVYQiLBwYPIIydDUum+rVdNwsKzXLJxeBMf3Griop7pO12E+yOOj7l9xUrPcFMMyqZjE/7RphtGkBXtbgLBwGzyPAIj+dC9P2llZgrcEjPgNEz8zjQX9BVp7i4U2KBZ+6ZJJ8z4nE6zbhJykBY9xvg6B1P2EAZED/hP8+NA9D3bV9yzwERQBA4B/8AfxoanUX+nen95uyDaIJ8Y8jQPRqb00qcqsz3Agkjm3RJpJ7eeAQ93e0a48mwQuAbgSTj4Gq39YUAXpeilykBmtB7I5OPnTWhXb9RlLGiYqCJkAjMDx76nXer6jAHvZRA8MvuD886Ipwm2APsOphxAFvpn7p5PBB/gzqVaFSm1uQI7XXPzxqTpFFSarVEsuIAuHJ4/n86gXqgp7iw/wDLzi6PA/Go29EsdB8jLbbx7eZ/jWaYVLGgw/H7cDWtSt3cCj9NkOzGSMiPPMRPkAGR86Zs61RcPDRSuNxPvC4iP7aUdMpruaXYjrUMgFZIEyMXMOOZJAk6a9G6f/StVpVClWoUtpgK0xdLsfBMN7+511akXbk3lE2B9R6jZSNNcpi0mf8A6hEn3Pn/ACzqHd7t9mUkkLUXEHyhKkETF0kD+NEdP6NduGYkjvYItwOBwLRMmI5iMfGl31Dtqr9rEIqljDCbiZ7p+QCce+nGMHSfbIyLqHq0oftADC4eYJwCI4PuCcxqwdH6nNElgJLW5wLB3QfxOf40R0rbVKyBDayUu2tIEFLSwieWBgQPcfjSnZVaiA0hSJdFLjA71xMR7BYj8+2qWmpRVrIWei9Dsp0QW25mwRUFoBUQVYs2RAHnGfOmvUd0AGpOGanUUqYLBlPcIBuJUkFSD8T7arPSNwy0aCgEJFrRByclSyE8GR/Y++mO6qJSCsxUhwDLXkk4zAkiAbiScQMEnXpRwqM2S0d29MIlt7EtTS60ElKZqE1XAtAe0KWC4LTHgRdP67WrVWpharpe97FVinnCtcsAgggG2MZkjJtJnUkK7vValUNFHQhFIAtZicyS6qOJLH2MLPpPr71krevQFE02KsyCCMFp4BkwfkRzq6EWk78IYLCBFpOQGYwIHmOOfPnQ+5rXfeEbkG3A4n7yFKEhpjOYM40HsqqWv6gquoaP1FUk+ldLAgkSGF8kDjGhOufUX9PSp1Ep+olSoKd8xawkzJzItgAg8Z9tAJXgK3W2anQZKQdgi20wOGNRlNxjBtum7xk6U9UpFKr7mjbuq1NgUo3qPRFglqgLAkAKbVWckZ9pq243W62FQIxpVo5BAI7oIlvJXxjJ15z1r6KrUvTNcVDUUXO4QhAzntRGjJABLZ+4kDjWclFZkUg6mP6yulysK3qAgIAoWyIEBRACrEkcAydWnq1YB61TbNlXYNaADcpi5gJukgwxOvMa3UX2rkk5CwFDEmPnzB9teg9I+l6O42wIpsw3O2WuQrwQysAtOSeBL+AJHmcRPRtU2OwF92K9H1aiLTFtrCjaCDd9wEWlgUJ9+fca72HWNu9YIj+onLBFYuwSeQVBkrOOJc8aG6n0kU6lNQr0kCeopZzcEdGLh6RAtcN28REaE3/TNvTl1puwVkrXU5BdQ8OFb/FhsGCCv9uXbHfteX9iulnoXS12W5Z9yKfpmrTIe4lSPTjDibBCIpDQZETxlLU6cNrtwds24qFwK16hEPpzP3VFgXEiF+9smNPuldUNV1F4Prn1qcjuWi3JjwBIpgEftbmZC09UqdQSmNtXNMFS1RVUMLGJAXuXtMAfzIE411yUUrkvIhNlV29QVd9XevTdbkV7auHW5e448RBBEYjUK9u4FN3IQAVEfkgHJUsOYaR8gfOvRd30OkzvWqCGIa1nAADGBn0yb5Wmv3d0E5/aPON/s6iUWDRTbCdpxMypE4AaPHgxGuPV09sqb5qvIpOx+OqCi/pOtwZSZTgA/aZ9mEn8Eag6OzVHZaotp05ZnYQgS2oyNd4WymRdxLDmdd/Q3TKp2/qvTlmc0yThVp0lMkk4WWYAAngGBp1tBR3KNRamHY0wO4lQVDqwWEC9oK3GSf3D9xmVoR3OE+OV3YOXYrLURTAqKrlnabP3QIBW3knIxq99Z6dVG3RKVA1K6Klzgoo7QByYukTjxJOMai3W/o09ztqboW3NQGDTUFaV2S5DMO2JkySFHjTzpz5cXzb2qgABSROGmWkZ/wA410aPwsYqSebJcrPM6yo1UMFC3MATxBIwSPg4+CNa3e4FalEC5FuUSZklpB/7g4+dWjqvQxW3TkuVSLQT+5iFYECRJUXR7m2cSTXfrFV2+4NG0kBQ1N4zJkG633g5jXJLQlHxIu0C9H2TU6Su4PAJzH2iMTyIn++qzSrVDVIAGOxIzCzP+mr3sVJplaue4BR7c5/MRqr7vbVTVHoBSxY3Hgc/PH41lp6lwaxbDqb3m3q9tS4i2THJEwDn2xP86HppTdQHVleoZR/YjEn4MaYUd8VQkqb7j2mJxzH86L6jukcJUmL8gQPESsD+cjzqFKbw1wM3tt7WK+B4gj2xrNNGo0/3QD7Z1mq2XmgKju9+1NDUtGDNMiIESQvtmJz5g6l6f9WD05ZbTUqBe3LQ3LMxMxk/2xHlT1ShWNKwXOMFXGAYukH4ho98fjU/0x0lWFM1WCGe5hkg3lAqjx2qO4DAk+0dkYw+X4skBL7ompY/6YQQWlLmkwVEmJZUUfy3to7pGzrbiadCkoCmRTLRIImOLcf7H2MLd1sFqVmdAbgG9MmbQVQz2+bQBk4njwSN9PUHq1Fe5WqUyIB8WhI/uyzEzJ8ahacJJWuAPWOidJpIhWolSk7BBUlgVLsSxAtEyuVmIiIOdITt61L1L6NAItNg1OkbqtSDgAKxAWCCXdgcEkDIFMq7ndUN4tSkHc1ahcqGZ6RLMTk/aLSfPEZxojc7v/rdTcUiyvQe4D9roxb7ZOOMie4YHOu+OmkrSJdl4+latBVeitV6UtFP1agcsCsyaZwqkmCCFyBBYzqkdX+oN5T6pVotdSDIFFKbqbBALaqg4Eqsyo9x76Y9P+r09Gia1PbVa7VCtP8ATl0RFUEEEEXuSWuMgZ5MhXfSd/ut/W/W2lJtmpcCqWAamogApEuCMgyIfxERrdJUSyvfTXX628r0yrFFoi2pSIcrUUk3M5mAyzI94gc5unQOlCndQqlqtysCwbucVYAaqpYOj2iIItEiDzA3U/pOi3oVNvuDQ9MEfqUza4e5U9RBZLhm7WP3cZ0y6T0pqIsetWq1WgBqrNTIZQHCKUF1pCyyqxB/wwTAxku7FX0Gtp/qGkhG2YqrKVPcC9xVbsYmMHJzrn6e2wpmpRFBqQ7ahEW07xDMaTNLVMtBIEYHBOnHV96tJPUqVEpxIaoQtqZ7cmYloiQRODBI0k3fWNx6MUBSqV/UIb04Ahv3wbihsZa3kWyJOLpA1X3FLaLNXdmo9ZiA1S77FPf2jIH7bgIBafjRO8+nkrWswJh2CyWWZJJpkn7kuuKnwIAwwisbzc7LqLbVqgDWuKQak5K07uA6/aUZgAcAgMDPMW3plfcH1Vq0QrI5CKGuDj9pFzfYAbiB+OcaGsjE+7+k1O7oVKweoq1HKsq0zSC4sWopW4ckAyR255EDKlcbPb06dB6C06rgUqZcv6VNjEki4yc/IyJ1a2roqI9X9O6Q36jWiRlQbQGxAkCRkTIGk31ZvaLU9pfVrUxWqBUq0skMwW0E+xJx+J1Ook40JFU6xXauxvpWElQbsEi2G+cGIn/DHudQ/Te9fb0a49KrWqg91K0tRUVCStRkHcxLA8YEiYxNp690GZqZZg/6rv6al0aQVDr9oEhgPcx51AnRKiVHr0yprA/pkXqo7SlMOA4Dqp7jgg2nHOsdPR2y8im7DPp9KtVKO6rbX0HVPThYwhcMBbMrjMGCsmY0L1r6goJtqqUaq+pQY1GpoBJClSSyokx3AycR9xgMQbs+m1FopTqua1SSXcv3MSZOeQBJAwMRqvP0qi+6VqO4NLcorKadC0VGMCfuIGFYmfYj21pJu6SEkS0OpPWpQz2qQWWGMi4rFNs9w97gcNGiOldIVtozbhqNoCmjUq3REksrKrgtaIIPic6lofT1IemHLogVfUDkTzw0OJutANpMCBwTpjU6cBZtkpldsqy7mBd3BfTA8SFYtEBez3g88NLUTuTsdnOw+nqY2K0KdW9bGh5E3Owl1vMdq3HPxoPpvShS6iDRYtRp0zeWJNoZiAoJzPqJ7Zj8w621J6UenTAQkzMLYGAEIuTgouCPeY8H7lX9JmBFrFGkz2KCtxIyftBnjIz51vsWG+RC/qlFHc2Ugt4AqV7ghKlYIDKbwQIMAAT5XnXDdNpUKRp0fSVFSQoJcMCwlmEFmJicNJPJ8iPqddUWwsFYKTdUV4tAkwBg/uJjKgZBExW/pmq9QrQVhVpqSGq0yO9Sv3KTBMEg/lT86Jaji0quyUi07Lf3ubjTBVRK0arXBlkkkLItxhMnGQSc1HrvU53BSoqsihFUkADK3TKosSxJmPM8EaYvR3VGm9ap6Qqq0I4sDVVkdzQA5HsQQQTBBiRUd91tqz1BbNQsSJzCx23EQWwACTJxnXN8TLdHbXYuI121d7HqqWtBEoxFwP8AHMExOu6Sgks1oDD7Sc5iO7gQff41H9ApXXfVqVWnFSlTu9IENDPaBJnKlXnn8xBGm31n9KtYalN4ZBcyqLryDD9totQKc5I7VwCDPL+CluvoPchPW9GizeoLpfNoJsLicjm05MjHOpaWxp3LdkK0JMCy7ziJBHvqWrsgm3VLYIGAD4BggfiZj51Ls6JDd2Ay/a2OJz8Zk652+uclWR77ZrUclapUDtiCeMY+NZodaollEpaxUiJz5z551mtVvArHVusqSHYAtfCIogckQAeOMnHPzovpW+pU6SUi5epTUsxEDLeBPLdwPd9ogQNVeh06tU3HpMobksXJtUCTP8D2zxqfqfSRtxLtaWLL8mMFiTnyQf513bNJJQfLzgjI8+oOqk06nowBCopXi1wbzPwO0E55PnUexplKVL1iyBluVkWWVZlZBYCeIJIPOgNvSWnQJVBdOCxUkgARbHiMz8ahTZ1Nwq1KlS2ywQxkNEAXAH25/OhRivJJgOuvb5krbensnNOmlFe0GSXJYm8/vPIPiQdV/wCoepVDVNSqAWJgZgKIGIGY4ifEasA3gbd0UWlEypcqouYSbgP2kwcTEQM50BW3+z3NNtw1B1YVBTVVMg4JDMnmCY/7w11QcrcnlCGvR/p+r6qbgqeympKlSAwcYamSpDiORGJ1YqnUdwpYYNJy7ACBiFFtoE5/UYk5JP5mqbPrL+nR2dEhEdx30wbhJ7QpUrPcWbnN3gidWKnS3VrBoYgWpVoC6USDaxZibz5LeffWidoRZKD1G2big6DdRh2kEPIUM0/u9MQvIXBzjSr6E6XuqNNl3KrfUrAKrMTUGBLNUWWHaGMSDIEkXaYLskA9Qw4QCr3doxAFQSgVitwIIghgJAI0y+mOp0TSr+miolODKtd3OO5vTP2gOzeYMTjOigJdlRZ2qhkpNTAOLYB8MpBlTNuSRxB1VtpVfbid01NaBZhTa7uRAT6RRFFhdSB9oEWzOFGrbu61RaanbqKiwLArHuH2kkTdjJPPABOTFY62tJ1je0f6t7g6UVOaYM2yyRAYcKSZEaEhnex2l9Mf0NbaspJINNVUSAQVqJJJm6JWSDB+dMNruaVBKdM2spKgI09gUlEpi6YPqIIAEhvMxCboG/p1Uasm3WhtqYOKcBcEeyjuznnTfc0gjruq5NQv+gq2li4FQ1aLKckVEVysGLiDnjT6iHtXfUqYhlRlybQyARw8qxUG3E/DL/ObMU6lo9JgSAxBCk0ame24EgOomQOJGvN/qP6lbaMlOpSXclAKoMhbWOAw7SCYBypI+edA9H+pqVUg0ab0il36Zqs2XILNBaWz58Z0sBR6/sXWXpSrMCYLGQ5NxzAkGZmcYEeYlr0EJRXAFQMKoClhcyiFny8TMGeAfGqb9JdQR6VZ7newlrSx7A3I4utBCkCYUA4EZN3H1Kj0r6j1np1AUAoI7BhCy00xdMqeCAAToBosCbQc+opn3GMjhuQBOPjHvqOhlCaY9GWuLLSALjBJcQMkCJknPuDAtCs0A4sgvJBB7QFj7QAYiQ6gwwGYIEw3qkMMmpyFMiIgsSY4LQeYItjSQAPW+gNumenUaqKZpEAK4JmoT3WkA9sz9xHAGm23rpaQxluZHaDieWwZgn/vfzrii61Bei4P2rkGQZLSDGQeB8gzGhTtFWkVp0PStmxmYKFIYN9twILGTwZPOgDn1WFctKemaYYuawyCVkFIwGWe8Nb24E6RfVnXDtgi0qfqAksLTgHkgnkyOBBmTo+gqMzMV7z22hlN0hlm3GWETB4HAC6pf1N0HdNuwVI9J2+9hHpIBJRxzcJMe4A41nqbq8PIyfr/AP0gbmiuwrKoU1/UNVJPcFZQDJOMTHzk6tNXd7sbmtRDUqqYamaZ9OpTBPbeCGFRSJl/tJQjBxqoCvt9xWSlR2Q3D0aYp02rOwQgHwMrMnlwAcfGr9taD01ptXSjTdx6bMcdpwFVhkniBMGPxp8oQP1fYJuGtp1EYKthpliGmBi4mBMD+/zpV0P6PNLeerWCqqrhEJdnYzyBwq8+5OPeTvpzojUT6tVld1BS9Fa1JXOCcmQO6JA/Jnv6k+nKtdVb1a1GojGGp1exkkEG1YJaMADgj2M6yjoxfikshfQKKOWVacsjJIZmAqu5JBLllgKkyAsyeODNe6zVrbcQQWpMLT6ljPTmZwGLBghIJHIbjTSoL6dL1n3VMubFF4DljgEgSZwJImJHGq39RV9wKNA7lSRTpi5ip7z2gtbEyODAzqNeSSsaQtHWrnpX9tgNxyLptAHt+0n8am3u7sBVTcHIiINgOCOJCk/mNct06lUexpn0rlycyzSZPEwD7xGknVdvZWQS0qS2R9wPKz+4T7ca81RjKdrGDSy7bagVUYQlu4mQMn8j41vVe6RXqvTglCFYqpYSSskj/wDaNZrJqKdSlkdlL6du67veGi2QSRJHHbnxIIz4nRnWd01YUwYLjtmVOWbJwWicc/4dOP6Q07ktj+orTJxbcRzGO1Qw/wDR0L1HpqrWX07rSA6f4TBkAz5MBten87xWuOnpyZ0Qb4EVENRizU6YU/8AEAqyfaRNpPmPg6AYCrWIRii5ZgIiVUn/AO3MQdT7xwNuaiCbS6mZP3M0/wCsR/On/wBMdHuVqtWg9ftXspemFP7irB2AKlAZj51pp16vBORb0jqYpvQJMCMVHU9iMeSBkxHtkR7yGD7Sh016O8pD+ppVlamSlQorMCxdXBVsFLYQjlWOIEW/qv0jt6tHb05oLYJSarhjYQTTuuZmplTaYYlB6ZBPGkn0/uKApVaS7BM1k9bbtVrVSFU2+rDiFe7jA7ZkiI11KNKhgDfT1OuKFTYBiHkhqkAXh2mix/a4uS0kd4GBzrZ6L1BqlN6hYIKY9M3XJ6huNrQ1om09x5JQHmR6J039MMlH+nSmSfRC0rVpduVtQg1CrlmYHGeQZAJ322dqahHDy4dwlMPcQeLWJtExkDtIznVrCwIB/qAKC2D1DALA1FW1WPd2lpgCCQSML4iNb2PTTSJ9JERmdXqfuLJYAockQDYPwZPkknqls/SmLqTNAhVuCmM/qEcmBMHkZOSRBuqyu9ZKbj1rQRTfM3LwR5JWYIJ/20AG7baUmpL6brdLG2XdSSSSJHceSOY7jdMQRuooKbO9Mh6tUop9Riiq4iCZBKmFLAtOQAInC36WoVKUVGWu9QsSRcrGDcJl2wp8HiJwNONnXWqjmpUuDJa1SkYuhuQslwQAVuBgjyedMCfpe3rWIm5ei1Rhc3arLIggRHEFu8gEmTngj7nc1UWw3VGmGFOQDbaIBuBC94AkxiTrOqUagote9JD9isGqIrBoZS2Lr19PEe5Jg6H29d2QW2VXqNeCWKpUIEkoQJwFJnAN2SJGkAu+r+j0d4UWpKkgeluFTvYtwruVtdSZIUMCCY9jqkbL/o9RK4R98rMGUmlSQ3nOAc9v9jGvUeo7tKZoVTt6tQ1CqF1Nyp+6WioFgFpBCnzpX1XZg7tqtE05qU7WdYBE23BmmTAjPsSIydAE3T+gsj+ou59JCcU6QQM1hyCWUu11pEAEHHODqwbGxqLIENOkBZYgNO2AJsHaywv+Ez7RoDY7YMD6qSwYMKkWnHdF8xNhIMZMNMzlx1DaCpNz0yVEr7iMAyzREnPHPzoCyq7zqFLptIwirQQGyitxYsZfyxQScTJImccal6Nu13NGjVKFVriZRpVW9mJHgg93/N7Tph1fb0t1t2FQLzaXNOYJktB5EtMHkY99Q9K6bTRKa7cQgABem1PJnk3ZWLuADM8EmdJgTb3YtJYhyAoY2ZdiIJTJBmC2DBkg6H6t1ncfqJRp3LaztUVWhVBBiIkswuwpwRmNNOndRXcUzVpW2K7LJwSKULepHMZmZHGlf1B1axvQanWJc203oKrGSBBIZjxLSzCJGSMSUBUtpXffncbGuXpu891Ez2gzawMKwggCcnmQdB7Lb1adfcberXNdK9EW1Qp4SmEDsCPvIAEcmzPyf1LfKgUOaJ3JVylR5FOaFrYW82AqxYMIysnkaVfSPV0dkapuYb+oFIAq1TvY4a4MAFmMkx+eNJJ1kZ30+hWoU1p0EavuWxfFqhfl8QoniZPtr0RaLUxUpyQkyiEGAAPBOSSwJ9tdCoCxpottS2ULQyhiP3qsQASJgx7RrzhmXbbv/r283depBJSmCtG0gwCsg1VYgCFtumCeTqaikI9RoQVCW3UmXGIa65PjGSSZMi0YwTrXTty5vps4DLj9Jpx+1iGWFa2eZmNeT0vq3cXyq06dpC3JcqmCQJpuSV5E90+TGvQvo/6i/q9uu4ZLGuak8hrSwtzI5EmOAR74y4yttdhD9nHq4IJKmbKhAugcjzhB3RjMcnVV+qek1BVG4ps0BZqozloVfaWIIKiAAADaZJbmy7auZt9Mq1MZW6QyjAtN3cJJEE8gY50HUrCagLsoJP8A2alWUmGbtIPdnjzOZJWY1IqSpjWDz3rd7IlakwKoSCFBwKrArjyREf8Ae+NCbBU3gLPkACzJj1FQEnHE2k/j86sH1D6QK7ZTUUEgMzRLsO9WnCsO7wABj40HS3VIrCR+ovaVEFZ7STHKtlZ8ERiM+U47MVldV27Flc2tVwCFi2cSP9x4nWa1V2zFj6ZciSO20QZyM+da0vl6by0MY77cO6IakyGLkE5JIACTMc/wBoetRouA1rOLrFsYAHm+SftUQM+3tM66qMChp2wJa0KcygJvJmSWMfAhuIA0q6NWWpt1WLVIYPEiM/cTnJwSOPAgQBcIOr8/4ZO4L64gAZUtUIGSJ5hckg+2P7+Dpr9M7iozvSWoUV1wVS4AdrLeSRCyDPvcPjVa2KNUvqPmIu4JMiCZEAkwsmPGiN2rbYlGkg2o6nAIm6HCn/DA/wAxEa3g1ptRWaEekh97Sk1K1Hsp200uYKXJm929MOCUVmIXwfEDXFLr7NS72pVHNlK6iz5qki+25TdAAMnIEgwCNVLqHXBX2pprUZSxBdFXtmVJExdHuzNLWkRrr6a2DUZ3JfJINNLhYHgy7ESAbSyxBMliR9uu2M1e1Ctl56duai1GIIrpTcqqhQrU8mKeKhuZZgXBfBM40dvNwloVARc01AGANgUgWlWIXMMAsD+QZpPSuoL+tUFfhmAWpC00FQGoXuJYsQrMSFCQwFxAg6d7KpTBqVKUhib6pqmobOLyolqagAgdowe0/bjRMQ+Na0FlrJ6ZGBWGRbhmEjyDOcBgTBBjVRfc0tutBqiPUqkqKNQOt1Y0pIDEC2JfywkkDRfXNklT9UMyGwkVVS5wswQKdpkyO6QcHkA5H6ZsqVLa1qdEkLf6n6lNGFFjg206htAImAWESZIE6YWOunuru/6i+oFkU6lrQWXkoCGaU8CBkTxoj1AahKMqBbQeCyhVYrCAwASJyBEHkaq/UusNSrhlpAqlqErTPqALkCALVR2CrAEWgd2MsNlvjTVgTkgDtBBVYVGJIysAyMAC0mCdAyxh/s9SotSk149MzULdxZTORlI7miLh762u/p0QEsphDTuWQVUAnCnkmRz7EcRqk/U31F/Th1Qq6NRIQBpsaqjAggSQxPufciZ0j+oTWG7JFX9Ku5pBgwJoVlgPSYGRAqcR/j5yRoVsBx0/6125rf05R1qNUpkyi5bCk8wO3ziAJH+AH7ndVmssSaLgA01ywZTkzH6lM4IbiJBHvTytN677atTFTc0wfTNZQPUAHhvIPz8+x026L1BatMeqnp1kFzI1NgEKsRcpbmENxAIzwDMK2IsPS92v/Z1HoVmMDMuSLVWJLFA9xWQLQRgL7k7jrYCMzgqbDICEsyCVYhcQGbK+Wjjg6q3SxWbdEFlelTuCejFOwo3d6iBZNmO4R/MxpvTpSa016pd6ip6osLBabYCwlpHcy3dx7jPxIxj0nqX/AFmswuvo06dHc0y1oUsoZaqTxm5WBngN76abaq9R9yGU+mEphMhAxZSSSREsCY5Me+NVunvaKVK73J6hW6rA72Chu6oDACqoED90njgvttvbaaOHupvmmL2WBJBEZnAAM+STgmNDAI2+wRKVGm9iLRQt6NMghVEBpMklcZgCTJ5OpF6gFv7LYY24JKiCQYJUuIEhfY8c6j221UMKyVAGqvNRmDMzqkAJTJYQonEyBLmCTI46vu6WHarTWlTP6iOFLAsLVtdvtYqWzybomMaBor+96R/WM9OtUlFMpVQw4lSjsabTcACFbPLEcjASbCjs6IpbRFq7y2+nTqKgLeKlVadxlwhwrGQJiTMk9X6HTXfje1KtRoCigg4HLZZcsCWZhGCcEkY02UGtD0kVHpOVJroCx7bi1NgBKkNbPbJkzGm2Im2u1pJuRuL2NWijLZkg3uGMxksVBtU/DfgPZ0hRTc01ZzRU/pepSMUQwMhSYvpww7RNlpHcBpbu6NQ1/WX1KlJWNoWFRCTDBqYg3ESQ5BEQccCTq+5WpsWr+s9E1aBEwIIPaA4kgNdC3BgO4cgHUrgDzzobtXrrUqS6uxqVCStMYBksftVYyxkTEAyQdesdI3fp0wivSdHrU2oBUilRpuVFJci5mYw12JZ5nXjG12JPp0mglxaFOAZNwnEgjyPE6t3/AM80qFbbrUUwARVVaKqVKEGiFHBWlHZjkCcCNZQlHdXUC8bfqlV6SPRKV6IJWrDgkqYmSYiIJaSDDTAjCXre5Xc0i6VYqUqpenUQmDSK2r6nu0jLAKICzOqlT6jUoPWrIEp/1FwemWYqLgZBHkgOSJmJAkxrfQK9oru5AFkOvi0iI5/wHHyZ9tYT1XJeHvRSRqu70K1H1B+ld6igkk04Btzx3LHE/aCYnTNOmH1BXUoyD7O2GAP7cGOT/oTpfs+vqAQyqVVKQE+cqHAHtZPEYXmTqwbKgl7U1MWLLiMfbcH+ccz/AP21x60pp8YKoR19kXJZpuPOSP7Y9sfxrNP3RiZIVpzJ8znjMf3+czOtala8IqnEe1lWqUp+wuaWSxBgqEbuBABnuEgYGefOpd9WgMRzAlTmMnJH+IEkEZiI51JuqpoI1rEtDLggxUUMOIF2DIGPHtofqlZ39Koq3X00DWn/AIQbx45g5OtdtpdiEgfoW1qUndqsCX7F5gj3WIkYJnjGM4mpPUemR99wa5mgTceT7kCII9vHAk6dumxTZe8MbwCGaGErxzcWnjgSSIAK3a11pl0eO+QAWBYXe4yQOecAe8wLlFtv0aEZQ6dTporKSal2WYmSpkCYIBGAfi4jW99uRTU2EBjhhg8ggkxkC1oA8iZ13t6ZNNgoFq/biIGCZMCSTd8cRjSV9lN0uTYQTIxmeG8njx586uPim7fAj0P6PeluNup9MK1PBqvRVsk5Cu0jxwAv3fvKme+sdJO8b1RXHossKFkkKVWVA+2CfMkRbMnGq79JdTWkWpO6qpMqGubkXHE2wDEeSWI8zqyJ9RB6j0bbbAGdrcIistTJPN62qoXgoTBBBXtVSQhL1r/pCqJUqUNuoRUlA4OQ+ZJEsjQAAIjKzwbdWD/48rp2tTomspuUqQGYLBu5Fov54kjAjNP+rOiJ/WE0lcpVYl5HapbJIb2JJwwBBBAuEHQ3WN5bCocSQ0e0Yk/+HmNXfcB707pdWnVdrWSwgUwKitI4kDwqrAF3gDiNcfUm6KUFUs1Ez2uzgzkgTbyIN2fmQc6B3+8/6rRrUqhWv6PcOCVWoUVweWIAyM8KfB0oHUDUptUqBYZ5ttxMDuA8Scf+Wm5dxoI3vVayVmO3VRUqqqirH2kHFhPYD7PEjwRp6u82233VZxSLV3YwKaSKdR5xTDEgme65hyyqAkMNUbqNb1GZgSJgFZ7f4Htrvb9Tbb1FZQCUiB+OMfB/00b03gR6LR6wvrOjv6is/qUharBFWbgpIz+pesY/7ObgSNF9R6nt6FE1AaiGqbwtViWph58MJXKGAJjEHu15PsN8ymlkfpTYrcQTLD3gyf7nVt6R1Snv6opvtldryEpwICmZY1AVtVQMKvnTuwotH0f1ilui1Uq4FHDF3aO+Lj9322IZHyPBOrW9JYW8pcVIS1SWYAgTepIBBBm4MSQ2ABindLalR2922ooU9QiUuYMwAIJdxcUyy3GVm3ABEsvprqL1NuRUdVvFqrTLdoEsVNSZBCQCqgAFiScwJGd72jtdlUqVKhYVKtPKtkemxIAwtvKxEz8ZjW9q/qQXcKhMqoU9/Y44gWkEof4Odb+paKs1E/0tSuypaj0FDFKoJilUjs9P7ZmCCSZ1pOhqU2+2qFhVoC91pg1MNEU7gQ0i1e+CIBP4Yh/0TdMKFr1Vexgim4iAsBS0EtOSnJDWAGC0arn/AEl11c0tvWuNK64MCFJMxar+nFgkLcOARzblr0vpYSpWMl/UkBSjEBOQxCiZDhJkqAMg3ER5r17q53m3Pa6KGin5XsloDY5ViY5ldIpFz6Nv2qvXRgU2yn0ttTYgMfSYAWAsS0clwTMR/wArTpmyrFiStSmLXW0FfTNzKSxjF8pEnIk8ePBaPUnQqwYl0IsJzbbkQD7HgcauP071vc7unWWrVn00LrUYm4O9/wBzzkG6TdIAppEROntYmep7bZXq39RTRqYtjvJcLKkM0OCpBGACzH4nVd6n0XdM6UlG1r7eB21KNq0cQqAFjUkA47cxkQY0t6R9UK6LtNyhpwgpVmKjuvkPJEFfBuU5ByDaDo3oXWx/TMS4pU1PYlYqzNQAeQCxYSjMLSwIlQJyG1DecB0KN1jaV9tY9VbKv6jBQytbcQDNpMEDieBGidnvxuKLk4rNUDFvNvkE+wX8TOc6l3XWjXZjUlrgBFgARVmQLeBJAAnyeIA0u+mqhpLUUjDqFVoH+MFvyCD/AJRrCVOLGNOoeo5Ur9hRLg2AaiwJHtGRJwYIjnR3StytWlcwDBKpV1I4D4uHvEHHJ/nQT9Prnbmy0WEWKCe7iPYTOM/4uSdMOldUSlRpLUQqabAOuMhiAZzkqwmfYjXPKmqj3GTb6hR3dSmS9lgJkCQJPbdGcLHHFxHjXfR9s1PdOslYBLFZIIhIEzP2LIwPPvpfT6Ym2NNS93AcgiCjwCY9hcpx7Hzy9WsA9JgrXMoaVI88j7sjllPBtI9pxdxi0ngYB1/qXoV2pLfC8YPnOIIwJgfEazRG721OoxdxY3BABiRiRjgxMazS+ZFYoYI/SbvUqQ7RkhQLVhYBJMGYXC5PJkCNRmqge0sSpqWyB94UYtJPETEA6L33WAEFOireowCjOEJILAfjgtGT8DVY2GxqvWCsFQpNqngk4YyskGBAkDxEcaqMLtydJCHu96woNRVCp2reROVCgEAnMYgc9pHuRqss4Lfq4tJcELGFmQfJWZtHuDkZl3vD6QuX03gxwLjdmIiBn8DgznVe3lZ3ljTJxg5MlokQffg+Ma20KeUqXcTGn1EU29NlpFpY8eQc5k5zBPxA40u/q7rFabmgNKxcGuOeOBGeZOnPUNwalFBZdInicEA4Aye6QY8Efxz1fbhKYVVA5huSMCSfkyzc4ldEGkqrLfcGJ6ewSapbL2HHgZAge8zyPbRI6nVai9IlhTlTbMYRVAUnkgEz/B1vadMIUXmcTzJA49rsYP8AJ9tZuKYZCfaQfwQfj54/zOtPm1i8cWIEq9U9dKQBsFNLYBORMww494/Op9/RRmKKWV0Cni4OrAHkZByMGR5xkaVVNg6QwyDODj8DwPIONT0KIK3UcuOVzM54/wDXtrZvNiN0axeEcyVS1SYNoGYHsM+I10lQlLD2m6YkZj/xGgtrWKqxKZnMiDHEifnB0Z0uHSIjMDAkn3HxOpe6NsQJU2srCy0Yjj+PfGtrQMAYJ/v/AK513QUox7jyQ0DyPGdd192DDLE/6/gcaNz4WRi59p5j5Ma66fufRqTGCCrSAexsHBxMf66n27Frie0H/Y/5c6G6igJBHsJ/9f561Td0wLl0j62COFNIACQGvZQEOSpANsWgeDJ48APK/VJ33ooTbTcOQpVeVUiABkw0QAcjMk682bbqUkYJlVHk+5/GP89HdT65UbceukUXChRbkiAVEkxm3EwPtHnJrcI9q+n0I3ah3R2FzL+r6j2MwANtxKgXCQeLlCiA2lLrXFSjeVpbm8uWZh2olRBJaO/9JmAEnDrH26of0J9Xf0tRWNNajAEAsSCFJJZR+1ZY3cZJHtkj/wCcalarTpOCKNNWRaUi0iyAPYExwABPA8aLyFFy6hvae/2zBGJo1DcQUQM9mPTLNTyQ0EVBkLaWicod99JVq1OnTYbanT4RqQqVGpgsexV4M4JqsVBlgTjAOx6hT29N325NVqbUqj+obAaXeWCCQQb7AxESYxHLP6p31cU6e426bYU029NGp2Ur9s7d6BZFwkMIHByMnOhPAFD6n0A0KtRXSrTXPp+qoVmAODglTMcqSOc6h6duaiXU1YCnWWHkcrkY/udb2+5c1VWqMkgx/M/wABAHiB7aZ7SnTqmB9wIBJeAOTI9/GD/tpOTTvoMWblPTEBj3WkXZwfefg/5ak6hsKno06jES5jHt8/xBxppuulk1KQ8CAfDYOJWTH+ei6eC1OvmTy0gCfC54EY/HjWEtaMVjkdHfTtsHpIaVqkr5ZoB+MHPH9zzo5digZadRrLcKtoLASTcbjaO0kHkwAdb6XtAAppi0kSOQGY49zMcnImRAAmBKirUqEuuEprTuuwzYU5XwByPedczk3N9l+40g3prJf+kzej9y3HuPpke/i60wRjHvmbqXTKUOzqWqVJtJJOWzAOOASSDHjGlew2YVDUUxZhA5BK3QGnA8JiT8n203qb1nopUhyOSbTAZSVuUkCZtLECcf80HKdqXhlgoi2uzB3Aeo6NTWiSBGWAmTBwIYZzzxk6IoVZqrWaoxsgqU4IbBBUyCUYMJH7SZmJ0n6cwZ3U1SALv/ALWhjGMGRyNWrpQSmLCLKZYgnggsQRBODJJIIwYbyCNLVea5fALgif6lWkSn3Z5B/wDXjGtaFo9PDFmvGW/wLmABPjwNZrFz0UyqYq6CsOtbK0jTJ7hEEsAceSwugiZLc+dGdT23o02ZI7swZBVDnIwSQucmRHicBVOrelWtBLqoBJgmQZJJ5PMmPAwJxrfUd/6taKXe9VjNMi72kcgW5JLExEDOddWyU5Jrj/RFkXSqHqpNgaYyJudSTJAAAJjAI54gnmfqtZUoKGpsJc4P3LJcEyZiAFAHHGjqbNRcekoYEGpUghjdHYo8xgZjhYx5Fo1aVOgo4LlsFc4nFpwItnxGSfmbt4XVYGA7XbeqGeqWJZgq2k+FkRkWg4AH/CI0T1GmDT9Rirqzhe24ZacET4M8jENGNR1+kikpdTa8T4uBz2yBaYnwSBbrnq5tRLO8OyVCYiSAsmBiTcwx5kfm292phioyhVVxbbOfn7R4k492j/bQ9M1C9RWiwNGIHAmMfkc6No7ZKhQx6bCSAPOYmOI4BHufmD1X2cRAMM3qMQQbSJMZJj7owPPOslKCx1ffoFC3fbZhSkIeeGAgTHgEgD86Er0Ia1cYkwQJIg4x5AzpzXDFgRLiZggG0yBGMiZPBjBnwCur1StSSLyVJ7RmYnjnj5862jOVWs8k0Q9Upl0BJJ/z5j8nz840PcUUzJEcf58TycR/OjG3USHBiwH7Tmcfx/765fbW/YQJ4JHExBxz44zq4zapTQtoJ1ChTEMyk3eY858/82g//h5NhOSTmMmB7fkiMacdQpE2o0glQTzEGCuOeADJ99CUNqVaSO4AEHPPBIPsJ4H++tFLaqsaBN6wsFgGT5+QP9vOuq+3yTJ4OI9/9cf6akqUTeHZZC8z7Zn/AE5+Ro3ebZb0aCQbhAwQclSf58Y401KnS4G0V+hRYuAB3ZH8wDz/ADpg+zqMCWHEXGBgcCTzJPGfbR1Pp5NRTf3DB/t7fka3vVNpZu4xBiTP+WND1t0lTE0CbKmJCzFswYyftGPknH/toanS7zYSWkgmZGjmpmmQ4U/bB7c/n/b2ydFNtP0r7SpXkhSFaeRMcg4n3Oh6mAor9XbMQbjA4McRgx/cT/Gjt/vqtStUrjs9VhhTKiPsEREKAoEjGCOdMt3tUqoFT7xM5ADSPngzjnzoxqSLTKzKsO4EjJg8SMHI99P8TFUgoQ1Om+qLiLWJKkeTk5//AB1IdtVpU2a2DAIm2ZJgEZPjOYiPnTfa7wGkTZOQLcmY4MEYj3H99SjcFovBpjAUAAljIIyTMk4gDmedT898dn7oYt+lKllZQ8iTcxUYWAYYZKkg4FwIBM8gabbrqKs7q5DVHaFNpa0TAJae4nkT8GADqc1aTMv6YqAdjO1SGIIyxMgc+SSBI8xrs9PT1A1QA0+Fz9pAjOY/99YaurFO5LoUhYK4o0VLZVnPEmASMeDFs/niInR9FENarRI7KgapKkEt5kAnt7QBmJJzxqXp/Q/VV0ciqtxK00YC2COzkNFkmfg65221o0GZRA7Z+4kLJAtnLQDnk88xnU74rCu/4AYUkpsCIMVDj7e4ssmMQYiP4+dSLWTupmtcqFUtEwB+oYAxLNgk8kKW86hbcqiz20xSUcXiGnuAmDOc4Hj+eafTaZovWlWtfJwA7KTMCIWDKjzzxrJ007uhglXopTdJUpElCCQAQpJtMd0yJkGRnI98Fb/aVjTBLMjAH7GeCpCmMy2DPa2ePbQvT9w4qOaree3K/aFlSR4MAgfgjMafDch3oiZU4N3IPaVmPBJXOIET51MpzUku1FFcXo26yVi0mRdUM55HngyOTxrNWCk1IySaiT+0OIx24BUleIieQT51mquTzj9v7Ai26k3UjJqT5klmkZXwFtXCiFHGbtV+l01qT1PVtVKhaTksASCozi1YyCCDAnxoreUnG5RWpX02NnpqPuIBvHPly+JyCJ+3W+pbWuiO9dqRaoBJB7EWcDtH2zAhRmM+RrRJqqaz7wZIEp7YqlQ3lcSryCrKMs8gkwGDSRLDM510d8rKHSGtJJtE5zIHkkkxiCYb3yb9L0EUPUf9QAE0ywEC64t/LEKD8mD50LUroGr0P2otMlo4YFbgJzFvjxj3zTSvi6GEbapTqogYB6lRS4uE8GATkGGKssg+x8yZVpoiBUCzHacnxxcQTFxxM+dBDprqadekS7IwVAI/7Ni7EEY7Ra3z3R4A1rY7pqN6WhircuZAm2Mj7iFABnLCZA5MS04yVxljmvfQdkG+Wp64F1sEKQpzaSLIMfumbf8Al4nUy7srXFAsR3MXJiWLR/PbH4PzAGs3CVJ9VT6hWoHBzJAt7cRnEySeZiCNR9BS4u7jKEqSwywJyoxIAAHNxM8e1Y2Wq4qvMOCP0mblhKP22mTPmRA1PtaLhw5AjHiORDCY54P8DTDaUQGeogVnKBjAlWBHcwJlRyWiMmRnAEO8rosMZAMSwFoIEwxUYXJnxOffWc5VhemBJC3cbHtKgL3d0EeZ8+DnPPEe2h6CVSIFwBUS0YugZHxiIPJ09bbs1wK48REEQPb8n+2oatEQgBAIyF4MQJAH/wCQjjjR8x1t98ALWqLFj/cQfHvOP/XHPjWhQZSQxIUc/Px/MjOnVNO4yBwbTE5HzGJGhDRUEkmcgBiAoJPyOc4mcR/OpjqWgaAKdPBQEABogkcDxnjydQVqBVr82jiTgHyf78zGi+obJl4A5DQ2AsSQxWMiYBAjn51J0iuCHX3W4YkxMAz/AB4/sNat1HesrqCIOlbRi7MSJHgc/GJ+ffRNShRuCuxBJJkHz7GeIwfbXNPaGm63XMIAJ/4ogkEfjjRWy2vqFw90iLTxJOACRE8Tn41EpR3Xf7DBHNT/ALEw0yVNkQcAd0d0ZJBJ0XRpl0CZFwBtk4b25kxyP+Y/OojsGNNCJVlPcGzIzGZmfJn2Gt/0tYAMFMwYBm4lZgZiZAAn3MaTluVqhUZU+n2UMZPAIYeCQce6znMjE4yNTbKmge7uYNwQkhSSf3Dz2wARi4+Y1IOpW3B8YCiP3Zkr7g4/Gc86mq0GAjhY7CwHk3GZBA8CTIEeIBA9abw+pVCLZ7Wo+4amFUWmSPBWP3jEAc3cDg6at021gqtKW/tJ7WuVZn7iouuwfB1w7hP1XvBvMER4ugTHcALgJmAf41qs/qsI7TAK+8ACDj9vgwPOqnKmq46iQu6e0FbJLQRBXtZMyCOSJUwYOQDggRYaKkrawFMMVUS0CRFpugFSZjzxoapsGCyO1mEHMQGy2OBhR4yZOZOgKlerSK0xZBMxDFSSSSJHvkCOIB99TJubTjyhoM2m2QSjAfpt9zAyWabWkEdwtyPxorcdNhAQxeQQQTPclzQFiLrliIHB+dF9S6c6hWwxrsnpjItYgEXNFuOSV4/nJm26DVaiwUcEBBlbio5tdVZcG3i0j4jTUdTmvbFZSj002tchU1BEOQIQkQFGZMgDwck+I0ypbN1pv6jn9PK4xANrGTz4PwI+dWHafTleooF0uWg9/arwGiLgW8EtgDga30TY1ayuTBAwoI4BUc4sbLA8/af+ITo/mNbWv+jwJaNCi9GmeC8o1rcSpOZm4zjI/wAXwdGbDd0sKKlzNBLAYk4AjgDBUiYOYiYBFD6cam1kBVDdq3J+2WIENPFRTJ+I+Zd79NNezIgn0yCLlhRccgAzFyFrebhjyDEtGT8Oa5DcCUulUatzeoIuIAYZHwe75/nnWaB6p0x6dQh2dSYYhTI4g+D5B1msflf5FWGdRqEVNwwJDKi2kHIn0Zg+Jkz+T76ErqCCCJ/6mOf+dj/qSfyT76zWa6+hl1F+4YijTgx+pSGPYrUJH4JJkfJ0bSpg7R2IBb1omMxPE+0Af2HtrNZrSfHqhoH6Y59PZiTBmR4OKx/11N9RKP6ipj/6TH+RUIH+QA/jWazWL+v0/wBjEtSswqUlDEKKDQJMf/V8fwP7ab/TyAyCARd5Ht6sf21ms1rP8pjkFbraU/TpixYufFo/4tCbpB6SmBNhEx4k41ms1hqfUvUS5GiIGUggESOc+2g9ieymfJBn5g6zWa4o/T77D6newxWaPn/TUdOkGEkAkhgSRJgBSBPsCSR+dZrNXDiXoDJuoYpsRggASPYzOl/RxNbOf0lOfch5Os1mrh+S/wBB9RntlBVZAPd//nS+oYesBgWL/pres1jHj33B8jUqDbI//jP8/qZ/OBn4GoNwYII5/wDIazWa01vpQokm6UEOSJNrc/Bx/bUGxPeD5hs/xrNZqI8FMG+px9g8e35H/noLqwikWGDamfOSxOfk5/Os1mu3S/L9WSxxaDTCnKiqsA8fYp4/JJ/nWtyP+uge1EkfBCjOs1mudfU/X7DRKVH9Yg8Hx4/cf9QD/Gjqhja1CMEhJPkyon/XWazVab+n9BMg+kzOyYnJ9MGTzIoUIP5EnPzre8Mkz/jP/wCg1ms0fFPPq/sESfaqGpgsLj7nPt76q1diajkkzfTE/GcazWaWg3/Ayw9IEq85ho//ABXWazWacuQ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data:image/jpeg;base64,/9j/4AAQSkZJRgABAQAAAQABAAD/2wCEAAkGBxQTEhUUExQWFhUXGSIbGRgYGBwfIBseHCIfIiAfIR0fHiggICImHhwgITIkJSkrLi4uHSAzODMsOCgtLisBCgoKDg0OGxAQGiwkHyUvLCwsLC0sLCwsLCwsLCw0LCwsLCwsLCwsLCwsLCwsLCwsLCwsLCwsLCwsLCwsLCwsLP/AABEIAMIBBAMBIgACEQEDEQH/xAAbAAACAgMBAAAAAAAAAAAAAAAEBQMGAAECB//EAEEQAAIBAwMDAwMDAgQCCAYDAAECEQMSIQAEMQUiQRNRYQYycSNCgRSRUqGxwWJyByQzgtHh8PEVFkOSorJTwtL/xAAaAQADAQEBAQAAAAAAAAAAAAAAAQIDBAUG/8QALxEAAgIBAwIEBAYDAQAAAAAAAAECESEDEjFBUSJhgfAEEzKxFDNxkaHhYsHRQv/aAAwDAQACEQMRAD8ADTfIIVlgx3Eca7fc0oXuIzgDQ1GkSouW4NkFSJ/trvqa9qxyDEAZI/218tttmxHtdzFYwWKnknjTGjvy1JrTwIz5A1F/8KUDsk3DiftI5zzqHpPTzVrWowZPtIHieT+NaOG76Rh/TcKzNktkai3e7RbbSccmdT79WSoyrhAQAPhY1Azo+IWRzGCJ9xpRqOGxhKV6daA5InypjOgetdLNNCUY1R7A5GjuobZKfpkRLDGcT7fGM6KpQgzkEeMg/jWmlJ6bTkrXKYMqe0SqlQMAQKgAI02Xp9smqoKtmP8AbVh9OmEQ4hgeeR5GhEYM7SRgYnXVqfFKVLqyaE3RtklJ3NMN3cA8Rqer1Ni3ptjONRtTrEyIHsScRrW4tVu8LfH3f+XnXJLVc5UxolqbkUiocgEm0E+TONQdTSpFjkAHyPb86N2Jp1SKYpq5YxETn3E8aKfo9WnUKlTUtUMAuQVJADA+RJz7eeNXTlFbVeefMLAKuwvpBF7YiT7/AD+dDdY2YbbiLsHH49tW7aUUegHIWkpy7HJFoBUDzLXqYHIU8TpA6UqoqsoKgEkAk8A4Px8jV6kJRipS55BS7CB+mN6aumATDAnHtjTV2DrSKNKIYPsRrNnXNRlW25FGfAzJ/mffRu93a0wsKAHkRxkfAxOs9SUmrjz09UNIC2G8WnCKt7gkIWnM8aYlnd3LKCeD8eCPxpb0iGINYFZI9O4EQQJ0Y6TVgNaWEyDgjP8A46y2pqn7YEwpLSrXBQSBaFHmBgZ+dL+u0XANTKEwQgPbI5xrrdG5VYi4KclZmQTrnfPUqqsEQSSPcDiNaRm7SfX+BC6h1q5stda4m0HA4j8k6adR6gKBY2/eQT+DiD+DnUW221LbCogQFmUM0HIPnP8APOitjslqqCGN5wA3PM88Tq3OG60vfcdAVDceklSoVgPwQOBOuel0gC9VHhiPt/Gtbzcwvp1xawDZjEg8+0RqTpLD0DKoQT2zgkgTAPvqdVttX6iQz2279QKwBlxBMcRpR1L1FcSJUOCPY+5OmNIOKLkAgMAQvkD2nVaoV6tXcgkMaYNxEY/9tXDc43F9RFl63c6Iacqe66OD7aB6YhZVDtEm4geG0ZuN8f6dwoEyPOBnmfxqGhs6ZQ5IqCJzzOo3uqXqHJve7f0mUXGxpMfnnTMbiymMgqQfGfxGlb7Q1XUEk5LAN4HB/vrj6gpMXohDgcgcZ5/y01Lc203hCsRb3bV1c2m5TkH4PjWat/8ATIAO6McROs1qtXUrgMCQboUyyEYBOeAoybp8CNSbvYMtmVa4jMRnHnzzoGtuUcRUgG4gUwtzFR/xN2gE4AI+dddRRKYC1KSszRLNLZH7e4mIA4ETqY6EVXfsv7GFojzBNhVSLSInPIPmffVj6Htxt6FSrmX7V4kDIEe5JzqqdO6jVgoadOwN20nSQPEjGATyBzmc50V1nqHplUdoVVC20wQAZBAHcTPz/A1otKMZSal5V5lUq5Otu9UVCqr6igwrXc+/PnHGha3SSXYyRfJIOCsAxgc5GnfTd0AAfTjJ94yO4kkc8fMnUdJnNViiNWNO0wFLkKTxAyZ/yHnXPHMvAhWR9O6aa1D1HJZFYUrD9104J+DIE/On+36RO4Tb1+wsp9MDGRBMe/aCPgxp5W6IlSgQBUpioUErNwghhIJMZABKng+4Ol+13tW+vfTU+lWqKixayQsKQ0cMpx4j/L0Pw6/9L/hnu7C7quzRYRmDpbeCJDBScXexMn+2hdps1ulbyviQDnPnyI0H1r6vrAvSdF7iLmCxkeCBzjyZxxpPuevuJajcboAGAI9zic4xri1dNb/Ase8Gi4yWUUkYNTuMk8scz/toBdlTLW1p9VQbSLbWHz51WqvWqpqo5MC7OI45n/MabU+qK9WmSszd2nzzEH/PWVShU6VgMOgzta/qoFYlSEDTA8yIzPjBE6eUOvruUqGjSK1afcEMW2sReVM54uKngjHyg2/TCxYeqlNckF2ABzFoIGI/yI9tPum/T3oigUinXQBy71QUqHuupmJiFEggEe/Ou34VajVN4+36Gc6CNtukanRZzdm4BBiouIMe6qsQCJ/y0r2PfXaJ9OHLkLgKqva0ZiSvEzqwL0JTWFUMEASwZlILeBieQORgeDqRNrTLNQo1FpkyWAb7hwAfIBJkATjGunU0k1bXH7vARZSt9uf6aqVdSgqICikQYByY9iJGgOuEsKb0c9siWgAzBiPOOdM+v9DUFPXqLfbb2EsFIMeQIE5gRonbbUJQKFVeJAA4zk55kgk685tQklHlGgF1YvVpl1c9oxiYx8/zpf0npzMs1WIZUwoPPz8HUuw2LJSay70jUllfJEeP4/01N1DcFLmSllhF7A+/HsoPv51Drc4Xzn+g8wN+tpZCAMFJw0rJ8wff4OiX3qU1WWK1GF3cCVBOQJ/HjXVTpKbiotYyoEHtMKIAmcHkyNQdQoKaqpgmo9tp+I/2ETqmo7lGu7YBHUN4RtqjACSQFM/bgEg/zP8AlpV9N1aprFz9hABK8SIg/n8aaN0r+npNRfIe45bEccxyDnjUnSdiKO39NzeME9oBzj8gj399Ob2wfn9hI66u4uKsO0gmTkTEzGlG53rGnFNO0gNEfMSD74046hRtQqQXqKPHmAJX+2dQbrqCpSNMJ+0FQQeJGP7H/LUxe6ml3Am2+5HpqGa64Ee2f/MnQnTtpUUQCRBEAnMDx+OdFdT2xpURaAUMGAMrPB941JRpPUo03vtqkhjPkA/76iKe3jlgwetRRhUEmGIJUDj3/vrdamgUECR4kxIGkPVGq03qI83sLlZSYt/aRorpnWbqiCoAFI8j9w/8dVLSnV8iuw2rXFRkamWXsEx4z/toqhvkDySJbtZgMSvBPtI1JR2yuS6OysSREyARn+2l7C7AUC9yG+QfIOlat9ExDL+vQxIBPuNZqKns1VQrLBURjMiTB49tb1StDEnV69KkUYEl2ghIIlvDHOPc+Y8a7r7SmU7qgqVIkSLVA82qZOP8Tfxpb1Dal1upCpdT4Zv3Efc3wPA/jVcobjcK6ioGNzW3eWzAgnGPc411x0bhti8ibotXQqLlJUKBJjJPHIn3nxM6ZdUrFaZAwRDh3z7eefMD8HSg7GupNRvt9MqrKQV5BnnBIkY8zo+n0v1yzu0pd+mWkDyQpA5A/M/31jPbdt4u6XcaYXQ6ghoAUn+2GYFSBJC+5PBE/k6l6N9WItS2pSNxe1nUBezxmZZsnIjGl266CaaSrfeCIYiSOZiTmY/8NCdQ6RU9Sm1mDCg4aBP3Ej7cDEcarScIzcl1A9ibrHZUNJwWUjFQ3SJUthJINpIAOZInGgtj9QJu6tfbhxet1MkoQyMQYvBHAj3zB0h6bVCNTSjRplLDMr35JgFpzJzBHJP8v+m/TdOjUepTDUnqP60B2ZC7nLfcAe2cQPOSNenCSnGzOqFv1f8ASnqwRVSmrH7WYxBGCptkGbhaxIMYOYFU3CWoKSUmqWVGRiFaZX4K3AR7gQdeqMi1lqrUtJgju4A9+MQboPPGkPSehHbsabupuktJe4gk5BwCcgkk/EHnXJq/CxbW2PmUpdzyvZMlSqxelABjJYgfjxdg/jVhFGhIqqXDDMYIB4z5jM416Jv+hUGp1KYAX1bWaO0VCIPac25GQDPPvqn0Po3buiuwZbLzVQO13pd9jlDDhhYVtAIJ/wAQGVq/Cybw8UCkKfpvpLbk1a1R7KaXQwAtlcm72HdPiZ86su76TNNKbbpTUYlqTlSA1MYKE8wfBPxGp9t0inVpf0Pf6BCVKbpwFEioGbE8sO7IOfAGqt9R7Cs9WvVrmmpcBae2FRi4RPsUFVKqI7snMkxkavaoRtZfAN2XnqnTFdKYLGylUFSE/cU4uaO0Bv5MaD2abGn1D1DWrPWrCUS3sUqgBNwGe1Z599JfpzrA3SpSNY0XYixpy/8AwWx3AjJyIAnxoPab7bvWenTFVq1Koab3rbbaBTwBOHJMSZEHjnVzbpOsAkh59SJt9zQNWgiPUcKVqU3MNki4gqvd2mQec+dUWlu32zwxZ2UrbTk5JBFxkYEA49yBova9Mp0Xhazej6kKQRyB+2ZEyDjz740d1Zi1XCwoAQs0lgcwZEFv4AnOuKWpGcr7lpEfV9+9OjUc0mWnaCjcgs8SvMg45/Oo+m/UDVwtKwSy3e4PAZSP5kHz/Gn1fYNYaFcdqKy1ZIIi5bXHtMYnMMDjSrZdKSnU/RYBfTtXIMH3j7g0iMzz4jOSUIw2yVSoeegx2G1IsClqdNCCUMWsDMgnwJgyOD+dI+m7UvuXqu0GhUYIGB5JiTGSONF7fd1Fr2PlHWHWeZYRg+fganfa0n3AqByjJdcE4JXBMRkRmPg40ZjFpeX8iO/qSnfVVKzCWEATAIBBP4J4n50k+pN+9BXqBhDdkezE+ffK6O+pNo9R0qBGd6ZVYQiLBwYPIIydDUum+rVdNwsKzXLJxeBMf3Griop7pO12E+yOOj7l9xUrPcFMMyqZjE/7RphtGkBXtbgLBwGzyPAIj+dC9P2llZgrcEjPgNEz8zjQX9BVp7i4U2KBZ+6ZJJ8z4nE6zbhJykBY9xvg6B1P2EAZED/hP8+NA9D3bV9yzwERQBA4B/8AfxoanUX+nen95uyDaIJ8Y8jQPRqb00qcqsz3Agkjm3RJpJ7eeAQ93e0a48mwQuAbgSTj4Gq39YUAXpeilykBmtB7I5OPnTWhXb9RlLGiYqCJkAjMDx76nXer6jAHvZRA8MvuD886Ipwm2APsOphxAFvpn7p5PBB/gzqVaFSm1uQI7XXPzxqTpFFSarVEsuIAuHJ4/n86gXqgp7iw/wDLzi6PA/Go29EsdB8jLbbx7eZ/jWaYVLGgw/H7cDWtSt3cCj9NkOzGSMiPPMRPkAGR86Zs61RcPDRSuNxPvC4iP7aUdMpruaXYjrUMgFZIEyMXMOOZJAk6a9G6f/StVpVClWoUtpgK0xdLsfBMN7+511akXbk3lE2B9R6jZSNNcpi0mf8A6hEn3Pn/ACzqHd7t9mUkkLUXEHyhKkETF0kD+NEdP6NduGYkjvYItwOBwLRMmI5iMfGl31Dtqr9rEIqljDCbiZ7p+QCce+nGMHSfbIyLqHq0oftADC4eYJwCI4PuCcxqwdH6nNElgJLW5wLB3QfxOf40R0rbVKyBDayUu2tIEFLSwieWBgQPcfjSnZVaiA0hSJdFLjA71xMR7BYj8+2qWmpRVrIWei9Dsp0QW25mwRUFoBUQVYs2RAHnGfOmvUd0AGpOGanUUqYLBlPcIBuJUkFSD8T7arPSNwy0aCgEJFrRByclSyE8GR/Y++mO6qJSCsxUhwDLXkk4zAkiAbiScQMEnXpRwqM2S0d29MIlt7EtTS60ElKZqE1XAtAe0KWC4LTHgRdP67WrVWpharpe97FVinnCtcsAgggG2MZkjJtJnUkK7vValUNFHQhFIAtZicyS6qOJLH2MLPpPr71krevQFE02KsyCCMFp4BkwfkRzq6EWk78IYLCBFpOQGYwIHmOOfPnQ+5rXfeEbkG3A4n7yFKEhpjOYM40HsqqWv6gquoaP1FUk+ldLAgkSGF8kDjGhOufUX9PSp1Ep+olSoKd8xawkzJzItgAg8Z9tAJXgK3W2anQZKQdgi20wOGNRlNxjBtum7xk6U9UpFKr7mjbuq1NgUo3qPRFglqgLAkAKbVWckZ9pq243W62FQIxpVo5BAI7oIlvJXxjJ15z1r6KrUvTNcVDUUXO4QhAzntRGjJABLZ+4kDjWclFZkUg6mP6yulysK3qAgIAoWyIEBRACrEkcAydWnq1YB61TbNlXYNaADcpi5gJukgwxOvMa3UX2rkk5CwFDEmPnzB9teg9I+l6O42wIpsw3O2WuQrwQysAtOSeBL+AJHmcRPRtU2OwF92K9H1aiLTFtrCjaCDd9wEWlgUJ9+fca72HWNu9YIj+onLBFYuwSeQVBkrOOJc8aG6n0kU6lNQr0kCeopZzcEdGLh6RAtcN28REaE3/TNvTl1puwVkrXU5BdQ8OFb/FhsGCCv9uXbHfteX9iulnoXS12W5Z9yKfpmrTIe4lSPTjDibBCIpDQZETxlLU6cNrtwds24qFwK16hEPpzP3VFgXEiF+9smNPuldUNV1F4Prn1qcjuWi3JjwBIpgEftbmZC09UqdQSmNtXNMFS1RVUMLGJAXuXtMAfzIE411yUUrkvIhNlV29QVd9XevTdbkV7auHW5e448RBBEYjUK9u4FN3IQAVEfkgHJUsOYaR8gfOvRd30OkzvWqCGIa1nAADGBn0yb5Wmv3d0E5/aPON/s6iUWDRTbCdpxMypE4AaPHgxGuPV09sqb5qvIpOx+OqCi/pOtwZSZTgA/aZ9mEn8Eag6OzVHZaotp05ZnYQgS2oyNd4WymRdxLDmdd/Q3TKp2/qvTlmc0yThVp0lMkk4WWYAAngGBp1tBR3KNRamHY0wO4lQVDqwWEC9oK3GSf3D9xmVoR3OE+OV3YOXYrLURTAqKrlnabP3QIBW3knIxq99Z6dVG3RKVA1K6Klzgoo7QByYukTjxJOMai3W/o09ztqboW3NQGDTUFaV2S5DMO2JkySFHjTzpz5cXzb2qgABSROGmWkZ/wA410aPwsYqSebJcrPM6yo1UMFC3MATxBIwSPg4+CNa3e4FalEC5FuUSZklpB/7g4+dWjqvQxW3TkuVSLQT+5iFYECRJUXR7m2cSTXfrFV2+4NG0kBQ1N4zJkG633g5jXJLQlHxIu0C9H2TU6Su4PAJzH2iMTyIn++qzSrVDVIAGOxIzCzP+mr3sVJplaue4BR7c5/MRqr7vbVTVHoBSxY3Hgc/PH41lp6lwaxbDqb3m3q9tS4i2THJEwDn2xP86HppTdQHVleoZR/YjEn4MaYUd8VQkqb7j2mJxzH86L6jukcJUmL8gQPESsD+cjzqFKbw1wM3tt7WK+B4gj2xrNNGo0/3QD7Z1mq2XmgKju9+1NDUtGDNMiIESQvtmJz5g6l6f9WD05ZbTUqBe3LQ3LMxMxk/2xHlT1ShWNKwXOMFXGAYukH4ho98fjU/0x0lWFM1WCGe5hkg3lAqjx2qO4DAk+0dkYw+X4skBL7ompY/6YQQWlLmkwVEmJZUUfy3to7pGzrbiadCkoCmRTLRIImOLcf7H2MLd1sFqVmdAbgG9MmbQVQz2+bQBk4njwSN9PUHq1Fe5WqUyIB8WhI/uyzEzJ8ahacJJWuAPWOidJpIhWolSk7BBUlgVLsSxAtEyuVmIiIOdITt61L1L6NAItNg1OkbqtSDgAKxAWCCXdgcEkDIFMq7ndUN4tSkHc1ahcqGZ6RLMTk/aLSfPEZxojc7v/rdTcUiyvQe4D9roxb7ZOOMie4YHOu+OmkrSJdl4+latBVeitV6UtFP1agcsCsyaZwqkmCCFyBBYzqkdX+oN5T6pVotdSDIFFKbqbBALaqg4Eqsyo9x76Y9P+r09Gia1PbVa7VCtP8ATl0RFUEEEEXuSWuMgZ5MhXfSd/ut/W/W2lJtmpcCqWAamogApEuCMgyIfxERrdJUSyvfTXX628r0yrFFoi2pSIcrUUk3M5mAyzI94gc5unQOlCndQqlqtysCwbucVYAaqpYOj2iIItEiDzA3U/pOi3oVNvuDQ9MEfqUza4e5U9RBZLhm7WP3cZ0y6T0pqIsetWq1WgBqrNTIZQHCKUF1pCyyqxB/wwTAxku7FX0Gtp/qGkhG2YqrKVPcC9xVbsYmMHJzrn6e2wpmpRFBqQ7ahEW07xDMaTNLVMtBIEYHBOnHV96tJPUqVEpxIaoQtqZ7cmYloiQRODBI0k3fWNx6MUBSqV/UIb04Ahv3wbihsZa3kWyJOLpA1X3FLaLNXdmo9ZiA1S77FPf2jIH7bgIBafjRO8+nkrWswJh2CyWWZJJpkn7kuuKnwIAwwisbzc7LqLbVqgDWuKQak5K07uA6/aUZgAcAgMDPMW3plfcH1Vq0QrI5CKGuDj9pFzfYAbiB+OcaGsjE+7+k1O7oVKweoq1HKsq0zSC4sWopW4ckAyR255EDKlcbPb06dB6C06rgUqZcv6VNjEki4yc/IyJ1a2roqI9X9O6Q36jWiRlQbQGxAkCRkTIGk31ZvaLU9pfVrUxWqBUq0skMwW0E+xJx+J1Ook40JFU6xXauxvpWElQbsEi2G+cGIn/DHudQ/Te9fb0a49KrWqg91K0tRUVCStRkHcxLA8YEiYxNp690GZqZZg/6rv6al0aQVDr9oEhgPcx51AnRKiVHr0yprA/pkXqo7SlMOA4Dqp7jgg2nHOsdPR2y8im7DPp9KtVKO6rbX0HVPThYwhcMBbMrjMGCsmY0L1r6goJtqqUaq+pQY1GpoBJClSSyokx3AycR9xgMQbs+m1FopTqua1SSXcv3MSZOeQBJAwMRqvP0qi+6VqO4NLcorKadC0VGMCfuIGFYmfYj21pJu6SEkS0OpPWpQz2qQWWGMi4rFNs9w97gcNGiOldIVtozbhqNoCmjUq3REksrKrgtaIIPic6lofT1IemHLogVfUDkTzw0OJutANpMCBwTpjU6cBZtkpldsqy7mBd3BfTA8SFYtEBez3g88NLUTuTsdnOw+nqY2K0KdW9bGh5E3Owl1vMdq3HPxoPpvShS6iDRYtRp0zeWJNoZiAoJzPqJ7Zj8w621J6UenTAQkzMLYGAEIuTgouCPeY8H7lX9JmBFrFGkz2KCtxIyftBnjIz51vsWG+RC/qlFHc2Ugt4AqV7ghKlYIDKbwQIMAAT5XnXDdNpUKRp0fSVFSQoJcMCwlmEFmJicNJPJ8iPqddUWwsFYKTdUV4tAkwBg/uJjKgZBExW/pmq9QrQVhVpqSGq0yO9Sv3KTBMEg/lT86Jaji0quyUi07Lf3ubjTBVRK0arXBlkkkLItxhMnGQSc1HrvU53BSoqsihFUkADK3TKosSxJmPM8EaYvR3VGm9ap6Qqq0I4sDVVkdzQA5HsQQQTBBiRUd91tqz1BbNQsSJzCx23EQWwACTJxnXN8TLdHbXYuI121d7HqqWtBEoxFwP8AHMExOu6Sgks1oDD7Sc5iO7gQff41H9ApXXfVqVWnFSlTu9IENDPaBJnKlXnn8xBGm31n9KtYalN4ZBcyqLryDD9totQKc5I7VwCDPL+CluvoPchPW9GizeoLpfNoJsLicjm05MjHOpaWxp3LdkK0JMCy7ziJBHvqWrsgm3VLYIGAD4BggfiZj51Ls6JDd2Ay/a2OJz8Zk652+uclWR77ZrUclapUDtiCeMY+NZodaollEpaxUiJz5z551mtVvArHVusqSHYAtfCIogckQAeOMnHPzovpW+pU6SUi5epTUsxEDLeBPLdwPd9ogQNVeh06tU3HpMobksXJtUCTP8D2zxqfqfSRtxLtaWLL8mMFiTnyQf513bNJJQfLzgjI8+oOqk06nowBCopXi1wbzPwO0E55PnUexplKVL1iyBluVkWWVZlZBYCeIJIPOgNvSWnQJVBdOCxUkgARbHiMz8ahTZ1Nwq1KlS2ywQxkNEAXAH25/OhRivJJgOuvb5krbensnNOmlFe0GSXJYm8/vPIPiQdV/wCoepVDVNSqAWJgZgKIGIGY4ifEasA3gbd0UWlEypcqouYSbgP2kwcTEQM50BW3+z3NNtw1B1YVBTVVMg4JDMnmCY/7w11QcrcnlCGvR/p+r6qbgqeympKlSAwcYamSpDiORGJ1YqnUdwpYYNJy7ACBiFFtoE5/UYk5JP5mqbPrL+nR2dEhEdx30wbhJ7QpUrPcWbnN3gidWKnS3VrBoYgWpVoC6USDaxZibz5LeffWidoRZKD1G2big6DdRh2kEPIUM0/u9MQvIXBzjSr6E6XuqNNl3KrfUrAKrMTUGBLNUWWHaGMSDIEkXaYLskA9Qw4QCr3doxAFQSgVitwIIghgJAI0y+mOp0TSr+miolODKtd3OO5vTP2gOzeYMTjOigJdlRZ2qhkpNTAOLYB8MpBlTNuSRxB1VtpVfbid01NaBZhTa7uRAT6RRFFhdSB9oEWzOFGrbu61RaanbqKiwLArHuH2kkTdjJPPABOTFY62tJ1je0f6t7g6UVOaYM2yyRAYcKSZEaEhnex2l9Mf0NbaspJINNVUSAQVqJJJm6JWSDB+dMNruaVBKdM2spKgI09gUlEpi6YPqIIAEhvMxCboG/p1Uasm3WhtqYOKcBcEeyjuznnTfc0gjruq5NQv+gq2li4FQ1aLKckVEVysGLiDnjT6iHtXfUqYhlRlybQyARw8qxUG3E/DL/ObMU6lo9JgSAxBCk0ame24EgOomQOJGvN/qP6lbaMlOpSXclAKoMhbWOAw7SCYBypI+edA9H+pqVUg0ab0il36Zqs2XILNBaWz58Z0sBR6/sXWXpSrMCYLGQ5NxzAkGZmcYEeYlr0EJRXAFQMKoClhcyiFny8TMGeAfGqb9JdQR6VZ7newlrSx7A3I4utBCkCYUA4EZN3H1Kj0r6j1np1AUAoI7BhCy00xdMqeCAAToBosCbQc+opn3GMjhuQBOPjHvqOhlCaY9GWuLLSALjBJcQMkCJknPuDAtCs0A4sgvJBB7QFj7QAYiQ6gwwGYIEw3qkMMmpyFMiIgsSY4LQeYItjSQAPW+gNumenUaqKZpEAK4JmoT3WkA9sz9xHAGm23rpaQxluZHaDieWwZgn/vfzrii61Bei4P2rkGQZLSDGQeB8gzGhTtFWkVp0PStmxmYKFIYN9twILGTwZPOgDn1WFctKemaYYuawyCVkFIwGWe8Nb24E6RfVnXDtgi0qfqAksLTgHkgnkyOBBmTo+gqMzMV7z22hlN0hlm3GWETB4HAC6pf1N0HdNuwVI9J2+9hHpIBJRxzcJMe4A41nqbq8PIyfr/AP0gbmiuwrKoU1/UNVJPcFZQDJOMTHzk6tNXd7sbmtRDUqqYamaZ9OpTBPbeCGFRSJl/tJQjBxqoCvt9xWSlR2Q3D0aYp02rOwQgHwMrMnlwAcfGr9taD01ptXSjTdx6bMcdpwFVhkniBMGPxp8oQP1fYJuGtp1EYKthpliGmBi4mBMD+/zpV0P6PNLeerWCqqrhEJdnYzyBwq8+5OPeTvpzojUT6tVld1BS9Fa1JXOCcmQO6JA/Jnv6k+nKtdVb1a1GojGGp1exkkEG1YJaMADgj2M6yjoxfikshfQKKOWVacsjJIZmAqu5JBLllgKkyAsyeODNe6zVrbcQQWpMLT6ljPTmZwGLBghIJHIbjTSoL6dL1n3VMubFF4DljgEgSZwJImJHGq39RV9wKNA7lSRTpi5ip7z2gtbEyODAzqNeSSsaQtHWrnpX9tgNxyLptAHt+0n8am3u7sBVTcHIiINgOCOJCk/mNct06lUexpn0rlycyzSZPEwD7xGknVdvZWQS0qS2R9wPKz+4T7ca81RjKdrGDSy7bagVUYQlu4mQMn8j41vVe6RXqvTglCFYqpYSSskj/wDaNZrJqKdSlkdlL6du67veGi2QSRJHHbnxIIz4nRnWd01YUwYLjtmVOWbJwWicc/4dOP6Q07ktj+orTJxbcRzGO1Qw/wDR0L1HpqrWX07rSA6f4TBkAz5MBten87xWuOnpyZ0Qb4EVENRizU6YU/8AEAqyfaRNpPmPg6AYCrWIRii5ZgIiVUn/AO3MQdT7xwNuaiCbS6mZP3M0/wCsR/On/wBMdHuVqtWg9ftXspemFP7irB2AKlAZj51pp16vBORb0jqYpvQJMCMVHU9iMeSBkxHtkR7yGD7Sh016O8pD+ppVlamSlQorMCxdXBVsFLYQjlWOIEW/qv0jt6tHb05oLYJSarhjYQTTuuZmplTaYYlB6ZBPGkn0/uKApVaS7BM1k9bbtVrVSFU2+rDiFe7jA7ZkiI11KNKhgDfT1OuKFTYBiHkhqkAXh2mix/a4uS0kd4GBzrZ6L1BqlN6hYIKY9M3XJ6huNrQ1om09x5JQHmR6J039MMlH+nSmSfRC0rVpduVtQg1CrlmYHGeQZAJ322dqahHDy4dwlMPcQeLWJtExkDtIznVrCwIB/qAKC2D1DALA1FW1WPd2lpgCCQSML4iNb2PTTSJ9JERmdXqfuLJYAockQDYPwZPkknqls/SmLqTNAhVuCmM/qEcmBMHkZOSRBuqyu9ZKbj1rQRTfM3LwR5JWYIJ/20AG7baUmpL6brdLG2XdSSSSJHceSOY7jdMQRuooKbO9Mh6tUop9Riiq4iCZBKmFLAtOQAInC36WoVKUVGWu9QsSRcrGDcJl2wp8HiJwNONnXWqjmpUuDJa1SkYuhuQslwQAVuBgjyedMCfpe3rWIm5ei1Rhc3arLIggRHEFu8gEmTngj7nc1UWw3VGmGFOQDbaIBuBC94AkxiTrOqUagote9JD9isGqIrBoZS2Lr19PEe5Jg6H29d2QW2VXqNeCWKpUIEkoQJwFJnAN2SJGkAu+r+j0d4UWpKkgeluFTvYtwruVtdSZIUMCCY9jqkbL/o9RK4R98rMGUmlSQ3nOAc9v9jGvUeo7tKZoVTt6tQ1CqF1Nyp+6WioFgFpBCnzpX1XZg7tqtE05qU7WdYBE23BmmTAjPsSIydAE3T+gsj+ou59JCcU6QQM1hyCWUu11pEAEHHODqwbGxqLIENOkBZYgNO2AJsHaywv+Ez7RoDY7YMD6qSwYMKkWnHdF8xNhIMZMNMzlx1DaCpNz0yVEr7iMAyzREnPHPzoCyq7zqFLptIwirQQGyitxYsZfyxQScTJImccal6Nu13NGjVKFVriZRpVW9mJHgg93/N7Tph1fb0t1t2FQLzaXNOYJktB5EtMHkY99Q9K6bTRKa7cQgABem1PJnk3ZWLuADM8EmdJgTb3YtJYhyAoY2ZdiIJTJBmC2DBkg6H6t1ncfqJRp3LaztUVWhVBBiIkswuwpwRmNNOndRXcUzVpW2K7LJwSKULepHMZmZHGlf1B1axvQanWJc203oKrGSBBIZjxLSzCJGSMSUBUtpXffncbGuXpu891Ez2gzawMKwggCcnmQdB7Lb1adfcberXNdK9EW1Qp4SmEDsCPvIAEcmzPyf1LfKgUOaJ3JVylR5FOaFrYW82AqxYMIysnkaVfSPV0dkapuYb+oFIAq1TvY4a4MAFmMkx+eNJJ1kZ30+hWoU1p0EavuWxfFqhfl8QoniZPtr0RaLUxUpyQkyiEGAAPBOSSwJ9tdCoCxpottS2ULQyhiP3qsQASJgx7RrzhmXbbv/r283depBJSmCtG0gwCsg1VYgCFtumCeTqaikI9RoQVCW3UmXGIa65PjGSSZMi0YwTrXTty5vps4DLj9Jpx+1iGWFa2eZmNeT0vq3cXyq06dpC3JcqmCQJpuSV5E90+TGvQvo/6i/q9uu4ZLGuak8hrSwtzI5EmOAR74y4yttdhD9nHq4IJKmbKhAugcjzhB3RjMcnVV+qek1BVG4ps0BZqozloVfaWIIKiAAADaZJbmy7auZt9Mq1MZW6QyjAtN3cJJEE8gY50HUrCagLsoJP8A2alWUmGbtIPdnjzOZJWY1IqSpjWDz3rd7IlakwKoSCFBwKrArjyREf8Ae+NCbBU3gLPkACzJj1FQEnHE2k/j86sH1D6QK7ZTUUEgMzRLsO9WnCsO7wABj40HS3VIrCR+ovaVEFZ7STHKtlZ8ERiM+U47MVldV27Flc2tVwCFi2cSP9x4nWa1V2zFj6ZciSO20QZyM+da0vl6by0MY77cO6IakyGLkE5JIACTMc/wBoetRouA1rOLrFsYAHm+SftUQM+3tM66qMChp2wJa0KcygJvJmSWMfAhuIA0q6NWWpt1WLVIYPEiM/cTnJwSOPAgQBcIOr8/4ZO4L64gAZUtUIGSJ5hckg+2P7+Dpr9M7iozvSWoUV1wVS4AdrLeSRCyDPvcPjVa2KNUvqPmIu4JMiCZEAkwsmPGiN2rbYlGkg2o6nAIm6HCn/DA/wAxEa3g1ptRWaEekh97Sk1K1Hsp200uYKXJm929MOCUVmIXwfEDXFLr7NS72pVHNlK6iz5qki+25TdAAMnIEgwCNVLqHXBX2pprUZSxBdFXtmVJExdHuzNLWkRrr6a2DUZ3JfJINNLhYHgy7ESAbSyxBMliR9uu2M1e1Ctl56duai1GIIrpTcqqhQrU8mKeKhuZZgXBfBM40dvNwloVARc01AGANgUgWlWIXMMAsD+QZpPSuoL+tUFfhmAWpC00FQGoXuJYsQrMSFCQwFxAg6d7KpTBqVKUhib6pqmobOLyolqagAgdowe0/bjRMQ+Na0FlrJ6ZGBWGRbhmEjyDOcBgTBBjVRfc0tutBqiPUqkqKNQOt1Y0pIDEC2JfywkkDRfXNklT9UMyGwkVVS5wswQKdpkyO6QcHkA5H6ZsqVLa1qdEkLf6n6lNGFFjg206htAImAWESZIE6YWOunuru/6i+oFkU6lrQWXkoCGaU8CBkTxoj1AahKMqBbQeCyhVYrCAwASJyBEHkaq/UusNSrhlpAqlqErTPqALkCALVR2CrAEWgd2MsNlvjTVgTkgDtBBVYVGJIysAyMAC0mCdAyxh/s9SotSk149MzULdxZTORlI7miLh762u/p0QEsphDTuWQVUAnCnkmRz7EcRqk/U31F/Th1Qq6NRIQBpsaqjAggSQxPufciZ0j+oTWG7JFX9Ku5pBgwJoVlgPSYGRAqcR/j5yRoVsBx0/6125rf05R1qNUpkyi5bCk8wO3ziAJH+AH7ndVmssSaLgA01ywZTkzH6lM4IbiJBHvTytN677atTFTc0wfTNZQPUAHhvIPz8+x026L1BatMeqnp1kFzI1NgEKsRcpbmENxAIzwDMK2IsPS92v/Z1HoVmMDMuSLVWJLFA9xWQLQRgL7k7jrYCMzgqbDICEsyCVYhcQGbK+Wjjg6q3SxWbdEFlelTuCejFOwo3d6iBZNmO4R/MxpvTpSa016pd6ip6osLBabYCwlpHcy3dx7jPxIxj0nqX/AFmswuvo06dHc0y1oUsoZaqTxm5WBngN76abaq9R9yGU+mEphMhAxZSSSREsCY5Me+NVunvaKVK73J6hW6rA72Chu6oDACqoED90njgvttvbaaOHupvmmL2WBJBEZnAAM+STgmNDAI2+wRKVGm9iLRQt6NMghVEBpMklcZgCTJ5OpF6gFv7LYY24JKiCQYJUuIEhfY8c6j221UMKyVAGqvNRmDMzqkAJTJYQonEyBLmCTI46vu6WHarTWlTP6iOFLAsLVtdvtYqWzybomMaBor+96R/WM9OtUlFMpVQw4lSjsabTcACFbPLEcjASbCjs6IpbRFq7y2+nTqKgLeKlVadxlwhwrGQJiTMk9X6HTXfje1KtRoCigg4HLZZcsCWZhGCcEkY02UGtD0kVHpOVJroCx7bi1NgBKkNbPbJkzGm2Im2u1pJuRuL2NWijLZkg3uGMxksVBtU/DfgPZ0hRTc01ZzRU/pepSMUQwMhSYvpww7RNlpHcBpbu6NQ1/WX1KlJWNoWFRCTDBqYg3ESQ5BEQccCTq+5WpsWr+s9E1aBEwIIPaA4kgNdC3BgO4cgHUrgDzzobtXrrUqS6uxqVCStMYBksftVYyxkTEAyQdesdI3fp0wivSdHrU2oBUilRpuVFJci5mYw12JZ5nXjG12JPp0mglxaFOAZNwnEgjyPE6t3/AM80qFbbrUUwARVVaKqVKEGiFHBWlHZjkCcCNZQlHdXUC8bfqlV6SPRKV6IJWrDgkqYmSYiIJaSDDTAjCXre5Xc0i6VYqUqpenUQmDSK2r6nu0jLAKICzOqlT6jUoPWrIEp/1FwemWYqLgZBHkgOSJmJAkxrfQK9oru5AFkOvi0iI5/wHHyZ9tYT1XJeHvRSRqu70K1H1B+ld6igkk04Btzx3LHE/aCYnTNOmH1BXUoyD7O2GAP7cGOT/oTpfs+vqAQyqVVKQE+cqHAHtZPEYXmTqwbKgl7U1MWLLiMfbcH+ccz/AP21x60pp8YKoR19kXJZpuPOSP7Y9sfxrNP3RiZIVpzJ8znjMf3+czOtala8IqnEe1lWqUp+wuaWSxBgqEbuBABnuEgYGefOpd9WgMRzAlTmMnJH+IEkEZiI51JuqpoI1rEtDLggxUUMOIF2DIGPHtofqlZ39Koq3X00DWn/AIQbx45g5OtdtpdiEgfoW1qUndqsCX7F5gj3WIkYJnjGM4mpPUemR99wa5mgTceT7kCII9vHAk6dumxTZe8MbwCGaGErxzcWnjgSSIAK3a11pl0eO+QAWBYXe4yQOecAe8wLlFtv0aEZQ6dTporKSal2WYmSpkCYIBGAfi4jW99uRTU2EBjhhg8ggkxkC1oA8iZ13t6ZNNgoFq/biIGCZMCSTd8cRjSV9lN0uTYQTIxmeG8njx586uPim7fAj0P6PeluNup9MK1PBqvRVsk5Cu0jxwAv3fvKme+sdJO8b1RXHossKFkkKVWVA+2CfMkRbMnGq79JdTWkWpO6qpMqGubkXHE2wDEeSWI8zqyJ9RB6j0bbbAGdrcIistTJPN62qoXgoTBBBXtVSQhL1r/pCqJUqUNuoRUlA4OQ+ZJEsjQAAIjKzwbdWD/48rp2tTomspuUqQGYLBu5Fov54kjAjNP+rOiJ/WE0lcpVYl5HapbJIb2JJwwBBBAuEHQ3WN5bCocSQ0e0Yk/+HmNXfcB707pdWnVdrWSwgUwKitI4kDwqrAF3gDiNcfUm6KUFUs1Ez2uzgzkgTbyIN2fmQc6B3+8/6rRrUqhWv6PcOCVWoUVweWIAyM8KfB0oHUDUptUqBYZ5ttxMDuA8Scf+Wm5dxoI3vVayVmO3VRUqqqirH2kHFhPYD7PEjwRp6u82233VZxSLV3YwKaSKdR5xTDEgme65hyyqAkMNUbqNb1GZgSJgFZ7f4Htrvb9Tbb1FZQCUiB+OMfB/00b03gR6LR6wvrOjv6is/qUharBFWbgpIz+pesY/7ObgSNF9R6nt6FE1AaiGqbwtViWph58MJXKGAJjEHu15PsN8ymlkfpTYrcQTLD3gyf7nVt6R1Snv6opvtldryEpwICmZY1AVtVQMKvnTuwotH0f1ilui1Uq4FHDF3aO+Lj9322IZHyPBOrW9JYW8pcVIS1SWYAgTepIBBBm4MSQ2ABindLalR2922ooU9QiUuYMwAIJdxcUyy3GVm3ABEsvprqL1NuRUdVvFqrTLdoEsVNSZBCQCqgAFiScwJGd72jtdlUqVKhYVKtPKtkemxIAwtvKxEz8ZjW9q/qQXcKhMqoU9/Y44gWkEof4Odb+paKs1E/0tSuypaj0FDFKoJilUjs9P7ZmCCSZ1pOhqU2+2qFhVoC91pg1MNEU7gQ0i1e+CIBP4Yh/0TdMKFr1Vexgim4iAsBS0EtOSnJDWAGC0arn/AEl11c0tvWuNK64MCFJMxar+nFgkLcOARzblr0vpYSpWMl/UkBSjEBOQxCiZDhJkqAMg3ER5r17q53m3Pa6KGin5XsloDY5ViY5ldIpFz6Nv2qvXRgU2yn0ttTYgMfSYAWAsS0clwTMR/wArTpmyrFiStSmLXW0FfTNzKSxjF8pEnIk8ePBaPUnQqwYl0IsJzbbkQD7HgcauP071vc7unWWrVn00LrUYm4O9/wBzzkG6TdIAppEROntYmep7bZXq39RTRqYtjvJcLKkM0OCpBGACzH4nVd6n0XdM6UlG1r7eB21KNq0cQqAFjUkA47cxkQY0t6R9UK6LtNyhpwgpVmKjuvkPJEFfBuU5ByDaDo3oXWx/TMS4pU1PYlYqzNQAeQCxYSjMLSwIlQJyG1DecB0KN1jaV9tY9VbKv6jBQytbcQDNpMEDieBGidnvxuKLk4rNUDFvNvkE+wX8TOc6l3XWjXZjUlrgBFgARVmQLeBJAAnyeIA0u+mqhpLUUjDqFVoH+MFvyCD/AJRrCVOLGNOoeo5Ur9hRLg2AaiwJHtGRJwYIjnR3StytWlcwDBKpV1I4D4uHvEHHJ/nQT9Prnbmy0WEWKCe7iPYTOM/4uSdMOldUSlRpLUQqabAOuMhiAZzkqwmfYjXPKmqj3GTb6hR3dSmS9lgJkCQJPbdGcLHHFxHjXfR9s1PdOslYBLFZIIhIEzP2LIwPPvpfT6Ym2NNS93AcgiCjwCY9hcpx7Hzy9WsA9JgrXMoaVI88j7sjllPBtI9pxdxi0ngYB1/qXoV2pLfC8YPnOIIwJgfEazRG721OoxdxY3BABiRiRjgxMazS+ZFYoYI/SbvUqQ7RkhQLVhYBJMGYXC5PJkCNRmqge0sSpqWyB94UYtJPETEA6L33WAEFOireowCjOEJILAfjgtGT8DVY2GxqvWCsFQpNqngk4YyskGBAkDxEcaqMLtydJCHu96woNRVCp2reROVCgEAnMYgc9pHuRqss4Lfq4tJcELGFmQfJWZtHuDkZl3vD6QuX03gxwLjdmIiBn8DgznVe3lZ3ljTJxg5MlokQffg+Ma20KeUqXcTGn1EU29NlpFpY8eQc5k5zBPxA40u/q7rFabmgNKxcGuOeOBGeZOnPUNwalFBZdInicEA4Aye6QY8Efxz1fbhKYVVA5huSMCSfkyzc4ldEGkqrLfcGJ6ewSapbL2HHgZAge8zyPbRI6nVai9IlhTlTbMYRVAUnkgEz/B1vadMIUXmcTzJA49rsYP8AJ9tZuKYZCfaQfwQfj54/zOtPm1i8cWIEq9U9dKQBsFNLYBORMww494/Op9/RRmKKWV0Cni4OrAHkZByMGR5xkaVVNg6QwyDODj8DwPIONT0KIK3UcuOVzM54/wDXtrZvNiN0axeEcyVS1SYNoGYHsM+I10lQlLD2m6YkZj/xGgtrWKqxKZnMiDHEifnB0Z0uHSIjMDAkn3HxOpe6NsQJU2srCy0Yjj+PfGtrQMAYJ/v/AK513QUox7jyQ0DyPGdd192DDLE/6/gcaNz4WRi59p5j5Ma66fufRqTGCCrSAexsHBxMf66n27Frie0H/Y/5c6G6igJBHsJ/9f561Td0wLl0j62COFNIACQGvZQEOSpANsWgeDJ48APK/VJ33ooTbTcOQpVeVUiABkw0QAcjMk682bbqUkYJlVHk+5/GP89HdT65UbceukUXChRbkiAVEkxm3EwPtHnJrcI9q+n0I3ah3R2FzL+r6j2MwANtxKgXCQeLlCiA2lLrXFSjeVpbm8uWZh2olRBJaO/9JmAEnDrH26of0J9Xf0tRWNNajAEAsSCFJJZR+1ZY3cZJHtkj/wCcalarTpOCKNNWRaUi0iyAPYExwABPA8aLyFFy6hvae/2zBGJo1DcQUQM9mPTLNTyQ0EVBkLaWicod99JVq1OnTYbanT4RqQqVGpgsexV4M4JqsVBlgTjAOx6hT29N325NVqbUqj+obAaXeWCCQQb7AxESYxHLP6p31cU6e426bYU029NGp2Ur9s7d6BZFwkMIHByMnOhPAFD6n0A0KtRXSrTXPp+qoVmAODglTMcqSOc6h6duaiXU1YCnWWHkcrkY/udb2+5c1VWqMkgx/M/wABAHiB7aZ7SnTqmB9wIBJeAOTI9/GD/tpOTTvoMWblPTEBj3WkXZwfefg/5ak6hsKno06jES5jHt8/xBxppuulk1KQ8CAfDYOJWTH+ei6eC1OvmTy0gCfC54EY/HjWEtaMVjkdHfTtsHpIaVqkr5ZoB+MHPH9zzo5digZadRrLcKtoLASTcbjaO0kHkwAdb6XtAAppi0kSOQGY49zMcnImRAAmBKirUqEuuEprTuuwzYU5XwByPedczk3N9l+40g3prJf+kzej9y3HuPpke/i60wRjHvmbqXTKUOzqWqVJtJJOWzAOOASSDHjGlew2YVDUUxZhA5BK3QGnA8JiT8n203qb1nopUhyOSbTAZSVuUkCZtLECcf80HKdqXhlgoi2uzB3Aeo6NTWiSBGWAmTBwIYZzzxk6IoVZqrWaoxsgqU4IbBBUyCUYMJH7SZmJ0n6cwZ3U1SALv/ALWhjGMGRyNWrpQSmLCLKZYgnggsQRBODJJIIwYbyCNLVea5fALgif6lWkSn3Z5B/wDXjGtaFo9PDFmvGW/wLmABPjwNZrFz0UyqYq6CsOtbK0jTJ7hEEsAceSwugiZLc+dGdT23o02ZI7swZBVDnIwSQucmRHicBVOrelWtBLqoBJgmQZJJ5PMmPAwJxrfUd/6taKXe9VjNMi72kcgW5JLExEDOddWyU5Jrj/RFkXSqHqpNgaYyJudSTJAAAJjAI54gnmfqtZUoKGpsJc4P3LJcEyZiAFAHHGjqbNRcekoYEGpUghjdHYo8xgZjhYx5Fo1aVOgo4LlsFc4nFpwItnxGSfmbt4XVYGA7XbeqGeqWJZgq2k+FkRkWg4AH/CI0T1GmDT9Rirqzhe24ZacET4M8jENGNR1+kikpdTa8T4uBz2yBaYnwSBbrnq5tRLO8OyVCYiSAsmBiTcwx5kfm292phioyhVVxbbOfn7R4k492j/bQ9M1C9RWiwNGIHAmMfkc6No7ZKhQx6bCSAPOYmOI4BHufmD1X2cRAMM3qMQQbSJMZJj7owPPOslKCx1ffoFC3fbZhSkIeeGAgTHgEgD86Er0Ia1cYkwQJIg4x5AzpzXDFgRLiZggG0yBGMiZPBjBnwCur1StSSLyVJ7RmYnjnj5862jOVWs8k0Q9Upl0BJJ/z5j8nz840PcUUzJEcf58TycR/OjG3USHBiwH7Tmcfx/765fbW/YQJ4JHExBxz44zq4zapTQtoJ1ChTEMyk3eY858/82g//h5NhOSTmMmB7fkiMacdQpE2o0glQTzEGCuOeADJ99CUNqVaSO4AEHPPBIPsJ4H++tFLaqsaBN6wsFgGT5+QP9vOuq+3yTJ4OI9/9cf6akqUTeHZZC8z7Zn/AE5+Ro3ebZb0aCQbhAwQclSf58Y401KnS4G0V+hRYuAB3ZH8wDz/ADpg+zqMCWHEXGBgcCTzJPGfbR1Pp5NRTf3DB/t7fka3vVNpZu4xBiTP+WND1t0lTE0CbKmJCzFswYyftGPknH/toanS7zYSWkgmZGjmpmmQ4U/bB7c/n/b2ydFNtP0r7SpXkhSFaeRMcg4n3Oh6mAor9XbMQbjA4McRgx/cT/Gjt/vqtStUrjs9VhhTKiPsEREKAoEjGCOdMt3tUqoFT7xM5ADSPngzjnzoxqSLTKzKsO4EjJg8SMHI99P8TFUgoQ1Om+qLiLWJKkeTk5//AB1IdtVpU2a2DAIm2ZJgEZPjOYiPnTfa7wGkTZOQLcmY4MEYj3H99SjcFovBpjAUAAljIIyTMk4gDmedT898dn7oYt+lKllZQ8iTcxUYWAYYZKkg4FwIBM8gabbrqKs7q5DVHaFNpa0TAJae4nkT8GADqc1aTMv6YqAdjO1SGIIyxMgc+SSBI8xrs9PT1A1QA0+Fz9pAjOY/99YaurFO5LoUhYK4o0VLZVnPEmASMeDFs/niInR9FENarRI7KgapKkEt5kAnt7QBmJJzxqXp/Q/VV0ciqtxK00YC2COzkNFkmfg65221o0GZRA7Z+4kLJAtnLQDnk88xnU74rCu/4AYUkpsCIMVDj7e4ssmMQYiP4+dSLWTupmtcqFUtEwB+oYAxLNgk8kKW86hbcqiz20xSUcXiGnuAmDOc4Hj+eafTaZovWlWtfJwA7KTMCIWDKjzzxrJ007uhglXopTdJUpElCCQAQpJtMd0yJkGRnI98Fb/aVjTBLMjAH7GeCpCmMy2DPa2ePbQvT9w4qOaree3K/aFlSR4MAgfgjMafDch3oiZU4N3IPaVmPBJXOIET51MpzUku1FFcXo26yVi0mRdUM55HngyOTxrNWCk1IySaiT+0OIx24BUleIieQT51mquTzj9v7Ai26k3UjJqT5klmkZXwFtXCiFHGbtV+l01qT1PVtVKhaTksASCozi1YyCCDAnxoreUnG5RWpX02NnpqPuIBvHPly+JyCJ+3W+pbWuiO9dqRaoBJB7EWcDtH2zAhRmM+RrRJqqaz7wZIEp7YqlQ3lcSryCrKMs8gkwGDSRLDM510d8rKHSGtJJtE5zIHkkkxiCYb3yb9L0EUPUf9QAE0ywEC64t/LEKD8mD50LUroGr0P2otMlo4YFbgJzFvjxj3zTSvi6GEbapTqogYB6lRS4uE8GATkGGKssg+x8yZVpoiBUCzHacnxxcQTFxxM+dBDprqadekS7IwVAI/7Ni7EEY7Ra3z3R4A1rY7pqN6WhircuZAm2Mj7iFABnLCZA5MS04yVxljmvfQdkG+Wp64F1sEKQpzaSLIMfumbf8Al4nUy7srXFAsR3MXJiWLR/PbH4PzAGs3CVJ9VT6hWoHBzJAt7cRnEySeZiCNR9BS4u7jKEqSwywJyoxIAAHNxM8e1Y2Wq4qvMOCP0mblhKP22mTPmRA1PtaLhw5AjHiORDCY54P8DTDaUQGeogVnKBjAlWBHcwJlRyWiMmRnAEO8rosMZAMSwFoIEwxUYXJnxOffWc5VhemBJC3cbHtKgL3d0EeZ8+DnPPEe2h6CVSIFwBUS0YugZHxiIPJ09bbs1wK48REEQPb8n+2oatEQgBAIyF4MQJAH/wCQjjjR8x1t98ALWqLFj/cQfHvOP/XHPjWhQZSQxIUc/Px/MjOnVNO4yBwbTE5HzGJGhDRUEkmcgBiAoJPyOc4mcR/OpjqWgaAKdPBQEABogkcDxnjydQVqBVr82jiTgHyf78zGi+obJl4A5DQ2AsSQxWMiYBAjn51J0iuCHX3W4YkxMAz/AB4/sNat1HesrqCIOlbRi7MSJHgc/GJ+ffRNShRuCuxBJJkHz7GeIwfbXNPaGm63XMIAJ/4ogkEfjjRWy2vqFw90iLTxJOACRE8Tn41EpR3Xf7DBHNT/ALEw0yVNkQcAd0d0ZJBJ0XRpl0CZFwBtk4b25kxyP+Y/OojsGNNCJVlPcGzIzGZmfJn2Gt/0tYAMFMwYBm4lZgZiZAAn3MaTluVqhUZU+n2UMZPAIYeCQce6znMjE4yNTbKmge7uYNwQkhSSf3Dz2wARi4+Y1IOpW3B8YCiP3Zkr7g4/Gc86mq0GAjhY7CwHk3GZBA8CTIEeIBA9abw+pVCLZ7Wo+4amFUWmSPBWP3jEAc3cDg6at021gqtKW/tJ7WuVZn7iouuwfB1w7hP1XvBvMER4ugTHcALgJmAf41qs/qsI7TAK+8ACDj9vgwPOqnKmq46iQu6e0FbJLQRBXtZMyCOSJUwYOQDggRYaKkrawFMMVUS0CRFpugFSZjzxoapsGCyO1mEHMQGy2OBhR4yZOZOgKlerSK0xZBMxDFSSSSJHvkCOIB99TJubTjyhoM2m2QSjAfpt9zAyWabWkEdwtyPxorcdNhAQxeQQQTPclzQFiLrliIHB+dF9S6c6hWwxrsnpjItYgEXNFuOSV4/nJm26DVaiwUcEBBlbio5tdVZcG3i0j4jTUdTmvbFZSj002tchU1BEOQIQkQFGZMgDwck+I0ypbN1pv6jn9PK4xANrGTz4PwI+dWHafTleooF0uWg9/arwGiLgW8EtgDga30TY1ayuTBAwoI4BUc4sbLA8/af+ITo/mNbWv+jwJaNCi9GmeC8o1rcSpOZm4zjI/wAXwdGbDd0sKKlzNBLAYk4AjgDBUiYOYiYBFD6cam1kBVDdq3J+2WIENPFRTJ+I+Zd79NNezIgn0yCLlhRccgAzFyFrebhjyDEtGT8Oa5DcCUulUatzeoIuIAYZHwe75/nnWaB6p0x6dQh2dSYYhTI4g+D5B1msflf5FWGdRqEVNwwJDKi2kHIn0Zg+Jkz+T76ErqCCCJ/6mOf+dj/qSfyT76zWa6+hl1F+4YijTgx+pSGPYrUJH4JJkfJ0bSpg7R2IBb1omMxPE+0Af2HtrNZrSfHqhoH6Y59PZiTBmR4OKx/11N9RKP6ipj/6TH+RUIH+QA/jWazWL+v0/wBjEtSswqUlDEKKDQJMf/V8fwP7ab/TyAyCARd5Ht6sf21ms1rP8pjkFbraU/TpixYufFo/4tCbpB6SmBNhEx4k41ms1hqfUvUS5GiIGUggESOc+2g9ieymfJBn5g6zWa4o/T77D6newxWaPn/TUdOkGEkAkhgSRJgBSBPsCSR+dZrNXDiXoDJuoYpsRggASPYzOl/RxNbOf0lOfch5Os1mrh+S/wBB9RntlBVZAPd//nS+oYesBgWL/pres1jHj33B8jUqDbI//jP8/qZ/OBn4GoNwYII5/wDIazWa01vpQokm6UEOSJNrc/Bx/bUGxPeD5hs/xrNZqI8FMG+px9g8e35H/noLqwikWGDamfOSxOfk5/Os1mu3S/L9WSxxaDTCnKiqsA8fYp4/JJ/nWtyP+uge1EkfBCjOs1mudfU/X7DRKVH9Yg8Hx4/cf9QD/Gjqhja1CMEhJPkyon/XWazVab+n9BMg+kzOyYnJ9MGTzIoUIP5EnPzre8Mkz/jP/wCg1ms0fFPPq/sESfaqGpgsLj7nPt76q1diajkkzfTE/GcazWaWg3/Ayw9IEq85ho//ABXWazWacuQ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www.centermed.kiev.ua/images/1(19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687" y="2564903"/>
            <a:ext cx="2926211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12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636912"/>
            <a:ext cx="9144000" cy="34892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dirty="0" smtClean="0"/>
              <a:t>Кактус                                      Каракумы                       Верблюжья                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                                 колючка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Растительный мир пустыни.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280831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64904"/>
            <a:ext cx="288032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http://zelap.ru/uploads/posts/2013-08/1376484368_3943cf731ed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564904"/>
            <a:ext cx="259228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6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39952" y="2348880"/>
            <a:ext cx="4259336" cy="38115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2000" b="1" dirty="0">
                <a:latin typeface="Candara" pitchFamily="34" charset="0"/>
              </a:rPr>
              <a:t>Верблю́жья </a:t>
            </a:r>
            <a:r>
              <a:rPr lang="vi-VN" sz="2000" b="1" dirty="0" smtClean="0">
                <a:latin typeface="Candara" pitchFamily="34" charset="0"/>
              </a:rPr>
              <a:t>колю́чка</a:t>
            </a:r>
            <a:r>
              <a:rPr lang="ru-RU" sz="2000" b="1" dirty="0" smtClean="0">
                <a:latin typeface="Candara" pitchFamily="34" charset="0"/>
              </a:rPr>
              <a:t> </a:t>
            </a:r>
            <a:r>
              <a:rPr lang="ru-RU" sz="2000" dirty="0">
                <a:latin typeface="Candara" pitchFamily="34" charset="0"/>
              </a:rPr>
              <a:t> — род растений семейства </a:t>
            </a:r>
            <a:r>
              <a:rPr lang="ru-RU" sz="2000" dirty="0" smtClean="0">
                <a:latin typeface="Candara" pitchFamily="34" charset="0"/>
              </a:rPr>
              <a:t>Бобовые</a:t>
            </a:r>
            <a:r>
              <a:rPr lang="ru-RU" sz="2000" dirty="0">
                <a:latin typeface="Candara" pitchFamily="34" charset="0"/>
              </a:rPr>
              <a:t>,</a:t>
            </a:r>
            <a:r>
              <a:rPr lang="ru-RU" sz="2000" dirty="0" smtClean="0">
                <a:latin typeface="Candara" pitchFamily="34" charset="0"/>
              </a:rPr>
              <a:t> </a:t>
            </a:r>
            <a:r>
              <a:rPr lang="ru-RU" sz="2000" dirty="0">
                <a:latin typeface="Candara" pitchFamily="34" charset="0"/>
              </a:rPr>
              <a:t>произрастающих в пустынях. Расти в пустыне верблюжьей колючке помогает уходящая вглубь на 3—4 метра корневая </a:t>
            </a:r>
            <a:r>
              <a:rPr lang="ru-RU" sz="2000" dirty="0" smtClean="0">
                <a:latin typeface="Candara" pitchFamily="34" charset="0"/>
              </a:rPr>
              <a:t>система.</a:t>
            </a:r>
            <a:r>
              <a:rPr lang="ru-RU" sz="2000" dirty="0">
                <a:latin typeface="Candara" pitchFamily="34" charset="0"/>
              </a:rPr>
              <a:t> Колючие полукустарники с глубоко проникающей корневой системой. Растения 30—100 см высотой. Растёт в сухих степях, глинистых и щебнистых полупустынях и пустынях, по берегам рек и каналов, на пустырях и залежах</a:t>
            </a:r>
            <a:r>
              <a:rPr lang="ru-RU" sz="2000" dirty="0" smtClean="0">
                <a:latin typeface="Candara" pitchFamily="34" charset="0"/>
              </a:rPr>
              <a:t>.</a:t>
            </a:r>
            <a:endParaRPr lang="ru-RU" sz="2000" dirty="0">
              <a:latin typeface="Candara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Верблюжья колючка.</a:t>
            </a:r>
            <a:endParaRPr lang="ru-RU" dirty="0"/>
          </a:p>
        </p:txBody>
      </p:sp>
      <p:sp>
        <p:nvSpPr>
          <p:cNvPr id="4" name="AutoShape 2" descr="https://upload.wikimedia.org/wikipedia/commons/thumb/4/4d/Alhagi_Baikonur_07.jpg/220px-Alhagi_Baikonur_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upload.wikimedia.org/wikipedia/commons/thumb/4/4d/Alhagi_Baikonur_07.jpg/220px-Alhagi_Baikonur_0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upload.wikimedia.org/wikipedia/commons/thumb/4/4d/Alhagi_Baikonur_07.jpg/1024px-Alhagi_Baikonur_07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upload.wikimedia.org/wikipedia/commons/thumb/4/4d/Alhagi_Baikonur_07.jpg/1024px-Alhagi_Baikonur_07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6" name="Picture 10" descr="http://tvoyhram.ru/img_travnik/verblko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11" y="2492896"/>
            <a:ext cx="388778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88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91880" y="2636912"/>
            <a:ext cx="5544616" cy="36004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Ива полярная </a:t>
            </a:r>
            <a:r>
              <a:rPr lang="ru-RU" dirty="0"/>
              <a:t> вид цветковых </a:t>
            </a:r>
            <a:r>
              <a:rPr lang="ru-RU" dirty="0" smtClean="0"/>
              <a:t>растений. Листья </a:t>
            </a:r>
            <a:r>
              <a:rPr lang="ru-RU" dirty="0"/>
              <a:t>долго держатся и иногда уходят под снег зелёными, составляя летний и зимний корм северных </a:t>
            </a:r>
            <a:r>
              <a:rPr lang="ru-RU" dirty="0" smtClean="0"/>
              <a:t>оленей.</a:t>
            </a:r>
            <a:endParaRPr lang="ru-RU" dirty="0"/>
          </a:p>
          <a:p>
            <a:r>
              <a:rPr lang="ru-RU" dirty="0"/>
              <a:t>На севере </a:t>
            </a:r>
            <a:r>
              <a:rPr lang="ru-RU" dirty="0" smtClean="0"/>
              <a:t>Якутии</a:t>
            </a:r>
            <a:r>
              <a:rPr lang="ru-RU" dirty="0"/>
              <a:t> </a:t>
            </a:r>
            <a:r>
              <a:rPr lang="ru-RU" dirty="0" smtClean="0"/>
              <a:t>листья </a:t>
            </a:r>
            <a:r>
              <a:rPr lang="ru-RU" dirty="0"/>
              <a:t>служат суррогатом чая</a:t>
            </a:r>
            <a:r>
              <a:rPr lang="ru-RU" dirty="0" smtClean="0"/>
              <a:t>.</a:t>
            </a:r>
            <a:r>
              <a:rPr lang="ru-RU" dirty="0"/>
              <a:t> Крошечный кустарничек травянистого облика. </a:t>
            </a:r>
            <a:r>
              <a:rPr lang="ru-RU" dirty="0" smtClean="0"/>
              <a:t>Ветви подземные</a:t>
            </a:r>
            <a:r>
              <a:rPr lang="ru-RU" dirty="0"/>
              <a:t>, короткие (длиной 3—5 см), укореняющимися, жёлтые, с немногими выставленными наружу листьями.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Полярная ива</a:t>
            </a:r>
            <a:endParaRPr lang="ru-RU" dirty="0"/>
          </a:p>
        </p:txBody>
      </p:sp>
      <p:sp>
        <p:nvSpPr>
          <p:cNvPr id="4" name="AutoShape 2" descr="data:image/jpeg;base64,/9j/4AAQSkZJRgABAQAAAQABAAD/2wCEAAkGBhQSERUTExQWFBUWGSAaGRcXGB4cHBwfIR4dHh8aHRscGyYfGx0kHhsZHy8iIycpLCwsGB4xNTAqNSYrLCkBCQoKDgwOGg8PGiwkHyQsKSwuLCwsLCwsLCw0LCwsLCwsLCwsLCwsLCwsLCwsLCwsLCwsLCwsLCwsLCksLCwsLP/AABEIAMIBAwMBIgACEQEDEQH/xAAbAAADAQEBAQEAAAAAAAAAAAAEBQYDAAIBB//EAEEQAAIBAgQDBgQEBAUDAwUAAAECEQMhAAQSMQVBUQYTImFxgTKRobFCwdHwFCNS4QcVYnLxM4KiQ5LCFiQ0U8P/xAAZAQADAQEBAAAAAAAAAAAAAAACAwQBAAX/xAAtEQACAgEDAgUDBQEBAQAAAAABAgARAxIhMUFRBBMiMmFxgfAjM0KRseHRBf/aAAwDAQACEQMRAD8AY5uhmKSnuaffgzFxO/Qm/tg/gtaqx0VqYpW1WYEj1AmDyjDvJD4xKtBsAfvHO4M22x9HDUcanWWIsecbi4/OcJNdJtwDL5JBNRbMxhjz88farxaTN+e+DBTClj/UIA5C25xGdocrVNbVl6x8J0vT6HnBOwiMCRUK49rO1mJMc4n9kYGq5oiQhsI9ROJ/JcTfXoq1BTZTpgnccjJMHB/EOMJl6JAKNpltQIuT6dMDcKxVxd2j7UfwiE6lepMBeXqecDH5vmuO1KtQuzeJrkx9AMC5/NtWc1GJYnr05emMTlG3gjzjDkSosm5W8M48xTTsoIIkT7idpxWVMzOhgT8CwBtyBsNsfmFPUgEmwvin7K8YDVCt9X4QcFUyX9LTQTSJk3YTvOPeZ4jUqDQiGmhEHVuflywPw/I1al/C2hohjHsMEZSo7Au4HdoYY/YD99MdBMwqZJ/CFcghoMLF4tH1+eDM1wIqXZZBAB1yfl7D7YI4jncs6aFYofiVzIJJ/CDvO98EL2jRKHdIC2oETsNvnuYwFnoJsGyeaeoS2sP4YRiAb/L64BzB70GjUnVqC6oFp2J+09MMuH5qnSop8iALXO32wrzPEVGt1X8QGosIufmYjBDabGFKnTy8amJK2CSZM/bnjL/My9V6YBZAZIYyQZ69emB8xT1KXp1fEDyE84jGVChNQLUUICIYqZM9YGNVRBj/AIXlXl3pkimZ10zEX58xjPO5TTTJepKH4TvBkDf09cfeKVFy2nuphgJIEqQOvUHpj1V//HD0WlGXUaL3gnkRvHIYwmjCBmvDKbL8bhSjRBsesnyPngmtU11wNEXALdB1Hl+uFecpPUKNFygknmAV6jqdsNchldVQEksQCCxtYmY+U4EsJtQDiAipEAKSfeTAgThpwvgoq1BPwqsv5knb0tgbi+Qp3Z/wbRPy+x9sa9luKIH3jWxEExAAtM4GaZRcPy6oSqiACduXpiS4znwM34D8TwSLkciL2Emw8sUPGeLCmrJSEubFuSyJBnrGI2gg7wBtOtYLXJUiCfnf6Y0bbTpE9sOxlermzUo0yyPBMEeE7dZ2GN8x3uVCoNRaNIBkDzkbHF5TzitWFPVeYEXieXywl7VcGfM1lp06uhaRMtFyfXpGGdIJIk9kc29OpTLRKkAyd+tjaMVdTNIUUBUIcmYFpnp+HG2f7EDTTNNWrMILa7H2wVluHUnY0Uy+iqLkMSo25Rv64EbzYp4hTpU700gQJvCzz3wNQpJURioIIMwRIiORxV0ey9JlYOhX/SXkHzxnmOBimvdoxVakhZUwPIkbeuCHzBPxJMcMrf0OPbH3FgOB1bS4mOp/THYdSwPVEXAe0LMdTwJGk+fp12w2occZuROkk+EDkfpH5Yn+H8FqOigkIi3sqnla5vc9PPFDlKKUQPFqJEMTzPkALb8sRahHETMcTXV4gRqMkHra4tb9ZwvBpUqjshlaliYJIJNrb3+RwwzGXUQwMAn1PyPIYUtnVE1HgEDwt15iBafIeeAyEaYDGl4hNTsbRqQzqtVrgTaBNp88I892cyWrQtEq4J1X1AKPLqcNcnx5h4kQuSCQNv74XZrOvJapSCyCbG5PMsd45gYlXOyrUWrMg9Q2nqj2ZyzrrSmNIMapiI8rYX5jsUa8qjqJG+4HQSuCshnKeYhX5CO75E/1TPTFLw6iuW0qgimbgX36SP3bFGPOa9UMMD1n5LxPsLmqcAUzUO3hv9DE36YD7K5Coufp02UpUkyGWORnfH7Fnc1mWvRkk7kqZXnYR5YQ5mrVOmo1RWqJDKSAJi5EjDD4lQY3RHP+WmnSeTECSRuJ/vjxw/U9OCAFAiAJ5R+/XAdfMmupcMSALoLx8sP+EZxRRKkqhIB02m3PDPMQC2MnDCBHs8opgupMX9Om+Bf8tTudQG5ECfv/AGw/4k4qIYaP9u/rGFVBR3ZpkyQbMLEixB3gYMZEI5jeeIuyFMLU3iDtaPOBgzM8AQZeoUAZWIPMEenlj3WAIDAAmYaRc3jDSqVpUSpEDeOX32A6YOwRcwdoo4BTWkpRlJVoAiLH/mMdxUoo8KkOs6tQAwTWpAx3QI9RHMbdfzxtXprVYA0zyBY/U+exwQKkTmUqaMRNxV1pqhQQ9gCwjyPlb8sG5JBW0GmYty6DkTjLjopK5C+Lz3CnyjbpjfgVCVcqQpAAVYtG/ud8T6rhACMRmFuCmmF5del+fPHrJ5ltKCLeLUZM9AfqcEmjTWm1UjUCJtETEfPGPCFZgoB8LNJM9BJ/LCz3hT1nVLsyXCqLttf154WZVbRAA1R3h53E4eZxw1JwpXz0mSOdxyxNZZXViHnSPubzPOdxghOoxn2tzC00p0wL7hQPl5YRUc4j2EaVgkk3k7jzw/4lQV0R6gkhDEm5JNvoMAf5OAgCiBMttv0wc6fOAZcU3qVKgEKw0+QO2JztfxP+Hz6MSSrqJE2BBjYW2jDetwnOBjXoVENNh4qdQ+K33wRxzs5QqoKlehJgEQ5m+8QZ88dve8AiGp/iFT7oVEPeFhpjbSRtIPLHrNcfVqdNqrKzwNLIDIPOemPzbtJww5OvSOWLVKLgGGEw39BPn+uLReJqaoD0Vo6gCWsBJ3iOmNC0Zl1KLg/GVrEGo4kfAQI8j6HDJH1sJqEFTup8J9QRthFlVpmoJIZQY8I5Ebho2xrkPAChfSVk33Ik31c8bU64fVy1YE6a0DpA/THYx/j6huhRlOx8sdgd5tyVzGcqqxpq66N4jzvA25xfHwdo2UabLciwgiYjVaD6jzx74WyVA5CtGxIiQLNOk7iRyPTBlfg9OqFKG27vsABvIJ5CD74823I9M3MmQm0G0nc5xatNTvImxkNO4OmOQEAkjnjzwPNZj+XJIo7AMLgDZrgwOQw0rZR3pIqmmPxEMYZokRtex/c4Y5Y08uGJuxQllnkLQAZJAJ398auSx6hCUalswbLZqlUY7atgfhmNowZxvKg0Q5j4Zt9xhdkeGZZQGZSpJgMlTYGL6pk/Qj6AziXEFo0EldaEFdE/QNc9bnAsQRcVmQldXT8/9k7wDOrl6tRzAJUFZ5GR98XOWqq4UgLE6WG8flz36Yi+4y1TK1jT1GqyFVR4sZBsYgkDa8nG/AO/p0qbfCyrD6tmA1QIFw6wL85wo9f8iMeUoJU5rOpQBKliTtI28/K3LHgxVpu1RVVbd3K3EC5MX9hieGZqZiolEO3iMsx8r/lhvxijUU6lKBQPCCSQRtsNowrWWX0j6xvm62tuIjq8Uy9GpOXV1bZoOlSB5GTj2tY1S7ixa8foY6YH4rwIkkCAw/pkzabz0+84A4bSqIIYxeBP64DIuQrqMUwYub6dpaU+8qJGrSIB1cwI/drYx4nxlKbKlRWYMv8A1BuJsbHyH39cb8GzAenUSQSQCCCNrj74Vdp8ppRedrflg8KArfUzvNbGbEbcQqRSIVNSMPA+4Isb/wCrczzwtpkVIVme2wkkaTygfLC2rx90KUU1Hbcb+HaByIP54Io5tXpkQQRymcZqLELcPJkBaxHfCuJU6UA/CuorcmJ9ZgAcuWBmJrO5RpGiQBzk7YUPSH8OzAxpkwLzsCPI8/lgfgFY949WiWVhAZCZVpttuPUHFTEtYJi3ZmO80Zu78WkHqD06Y+ZzjaPFNQUZlge28EbYY5TRmmqKRoAaJb6iJtf743zHAadAd4PQSBz9NziHGz4iUB5mqWUbTfNcTdcvT7oKST4wBOmxgwdoOMRngtBVKMd2Z/hk38Ii/PCKs5YkJrI28P5xyxtk+yVSsrGQpClgGm/L0GLV8U9BWXcQhmbtCaFUtSJoK+tt1UbiTbUdomxvtth3nM7roBU1DTYtUiTHkPv64nsxw9KYSmWaw1apKi9iACORO45jDri9f+QqhrxJ0gHWY3YzzHW+KDm0JqeWDJ+nbRzTpLVTxAgGCpG6kAfphZTNQIajQZkaZG3Ii97yce+EcVDIpIKsF0wNjMeK/kDjPgvCdQqE1Bq1TBIaZiGB3FhBHUYcmYOtiBjKsIGuadWBDAwAdpAJJm4x648lWqodARAIAUjbyG+DKFGlT1AqAxsQdpn93ODKeQhP5bFlMjVqkDmGnYCxBJuIvjR4gfxBNTitz12PoU3yUVdDBmMnmOhMiQQRjGrlcvToA5gIwkxUi53AggSDHLCDiytpJRi15I1A2HMQYMfngHLdpppGjUA06p3uPb/jEuXxRUEqIljQj7gypWrJ3R8IdSA25gjl6A4a8byxLsAJVyRa94M+2+In/MRQHeq2x8JFzPpij7EdozmBUVydWotJ3vv8/wAjheD/AOgzbOOvMUmUnmMMtTREVdYWALBf0nHY0zPFaKMVLXGOxd5jdhKNpMrtCMyaZ0kWJ9D1PSL491854zTLOiFV1tEEsQCQOvpG98Z5cd9TemysDp6RysZ5Xx7p5mn3tNKkDu9K1BH4iLsCoiL7+E32tiLA5IIbajH4MpLbxLxLPk1dSqGNNPAOSBTdYNybzJO5ONKnbGlopk05cjT4zPUGCZJN/tjDi2SrU67VKNMEOf8ApAEFQegO4P54XU8kqpqMF9gsiUm5tyNo6YFl336yVnYE7x/w2ktdFRgizZWSppYNeAwjxAwVBPvthrS4a9aiZOhF1LTQRPhOk6upgDnzxJcK4VXapSqUCC4uEIkmC36Yt6XEaOUStqDipEhKlodh4lEeZ67EYYrDTV8bSjDkvCVPaSPE8v3FAkEAk3PQD8pj5DHvh3EKoy+qIDfCY9QGg7SQbHywJW7Qa6gLUYMQIM235re98Hrx7QQGGoEjwtuPXe+ErjRx6jv0nngqKBmnD+JLRHfVTBaEECOhLR7YpqzBqYvaxnla/wC/XAh4ZRztIazq30tPiUnqfyOJh85/CN3QqrUQE+GoCGAn8LRpYdNsMxge6+ZhAoVH1XI1K7q1FjqQywBEEcgSeVo98YcU4BUDqSCga+4sRyEeuN+H8XV6bKrDfVCncEC9uX647PZgsFOokqLTeB0+2M8Ri14yU3Ig8cwujllQAKByE8xpH15/PAvGOK0y7KIOn4gQd+cdIxvSzZYFUP8AMZTpvaSN77XA3x5y9FKdJMs4DqynUTeXIktO+8+0Y83DjLeomoxjQinKVaOrvdOsq03JIEe4sMMOFZqmEqV2AGpiiAcrCSBuTdb9cJszw1aRBKko3wLJHuT7x540/hgPCBEbLfr8zfFeSl0kcxWqpoOMqhYmXLCDMXnmRF43vj7wo6GlQFV/6R4m9Ol5GEfEUjY+xFweYw07N1CxJ/8A1wR6kgfePljlGnc8QkYjmOs+xRKjd04qCSAPi3F/MAc/PCajxLMZpkoMAxkkeIKwncsBO3oMU9XjVQMhmwEQRNreeIvidWonFO9UgMWAibEHwx5StsEdOvUNowlSvO8bV8oVXQpBA6c/PA/D+JPRqWJA2OKLO5fShJEWJE+mx67+XpiayNDXVCmwm59MKo8xQ2NwhM9XbMICQVaN1B0vMTcbG3zw8oZJquoqAWklrwJ85mB+xhZR+JlgkKWYsOV7E2/c4peAUj3TFwKTVGLAC8ggQfcyY6HBYqc0wv68Ry0y7xE1BkpmKm5gp081J626YJyHFmpoKaLpZGEmCZFyRfa5HLrfAnaag9NwpG8eIbH9gCx88euF8dWnQrBoBJgbSbAA+d5xQMWjYEgfn9Tg2mxM6lCo1dm1aib23F7yW29cNuGZYU0radaBiQ9OouuGF2GwBB3kDAfCeP5dqzamdjVgAAAmegv0w9oVRRywLNq/pYEzp5TMnebYbj22lOE6cZMl8iKAq6QndiZsTpuIsDcC5tJwi7XolKqFW7G4KxETzPUed8UtStSJeo6EKBFiCSSYssztO+JjiXDxUaED1J/r0oAAJuV1AACMRYcZVyHgB2ZaaeeF8KeupvAEbg8/L2+mDOD545CuYCVeTAG9uanaROKvs3lhSyyAeIVCWYyTPiKgyROy/XEjn8rVXOnLIRLOAlgJm6yYmSCMObEpHpiTQ9sKzPa2mzFtFYzzgD6TjsJ14VxBpKJWKyY8E8zbb2x2HjzO8HQ0reH8YywQqhZJnSYueWu/xG4uTOAcrn6lWKKuzAHUoIvM2kEGZBJnphNUenTZtCLsAdTMdgLzNja9sMeA9qqakK7AGIVhYCTMaiLfbE2+rmWhlxrtG/GFzCUX00TcSXW+/KFNo6xiL7P8GerVZQYGmSd4vt64v81xwqBpi/X9xiYbihoZtK0SrGHVRAIMzYWHM+uHrjNXzInYO3Epch2YpNpVtR0gXB07XvGFHF+DNTqAqxZZlTflyuT5dcNMzxrY0v8AptdWgkR0HMeYM+2PC1hpLGDDAQeUg3/5x52TIjsEWBq6SYzlTLKfGhY82ViIPMi97n6YbZDgtCpSB0hmJ31Nb+mBysfX5YA7RcJTT3iCADdfzH2wDwnjxpuKJUshUayN0Mkg338JuLHaOmKxZSrmC2BjBaj5ZiBJpNadx6HofPC7tBWR6Zax0eIT9Z9vth9T4tTDFC2oXmxgqRuJHTmOmFnYfjYqJWp1KOkglu9K3MxKEEcrH/u26jgZlvt8zUU1faZdlqFStTD06hWoGI0Mo0gjznUARaym4PXFd/BzTAZIqwSwS67gCLXBF/fe2EHEqKsjsDpIAJCiSIM6lSwIOxAI6xvg7LcVCUh4n0krqAkuQ+kEbf1ahAMwec4sUgDUoqejiwY8iF/ic/G6WXpVnCkPpKFjfrAHJd/XGGYy9TN1FpioiM3Vgu4/CCZI3sLxtO2Du0PB1q0yAILzMD8XX3gfLAHY7Ngg0szClNKpVYEEaTIBYbgREHqLjEeFPMe2MjQeawB4nvOZdu5TUCHpr3bjmpXwn1uPkRjs1QPcrXsUINx5fmD74aZxr1W0M7FgHZASC+nkuozYS1uXXE9xvIVaQKq0K5DNSmw897H1O2+G5kFUfsYObCUO8T5rN67sZP7j1sMNuyWZQiqpEkMur/yt7HHjLdjqj0XLaqVcNCBxCHeIYSCGiAwNiIIIII7sdwiplHevmQFRQWamYJMGwMWFx/5YxvDtohjwuQ8RlnuJjUEXxEQPT1sPz9cB9pBRaXAOom5BIn9kT0vtj7Sy2kDnqEk+t/WMeeLcKrNTU01BiSRNveT9cQpkLvpWSrq1bQrI9oRUpGlULBoGgmNNomTynrtPTAyPTAJcSQZ3j0iMMOE8NpPSWRSoVlUGm3eFmdvMGVINo2iRvgfi+X73M0jE0zSD1iAFDadUjlcwAY6zi5MBT1NK/IcLrhvBeIzSqPRkFmgnnYbfXFNmamikrufEVBjqYucTHDOJhGclAgJBCiFEbSNpFh9ceu0PHRUcgGyiB5fv9MBjYEloiyo1TDifENQeZJIt1JnkP0x7ydHLVcsrFCrMNJYA6lYGDIJ63jzxPioWaTyx6HFGompLxrYEDTsAAB7wL9YxR5hW7/qarWLM8cK4M+VzdKsxDBakkKD8JsHvbnMTaMXGbyoqEEtqWYVVPIyTf1MA+WInN8VeqmkGbEBgAIHQefPFf2XzINOmCbpvOxnY/M/TCDlJIrbeMLDgRPxbgxpqdLkhoILC672YepiR9MfF7N500mIpyHIHhYSQPIkEXi2GucqmpWhPEQSI3Hmfzw5ocSaksVAfigRdSDeR7yOvXHaUdiG57wBR2MC7FZep3Xd1lKlZABEECZgz5k4C7T5UjOGtTqim1OkCWkeE3uYlh4RyGC+LcbqLU8LaZG9ibiJ+v0wjzaCmBqlq76T3kzeQIPVQJ26cxihB5dDkcxuMAEARjR47pGmo1IuCQSZY7mPFPitF+eOwrr0su7Fu8VNVyuoGCd9wOc8rY7FFE9Zd5iT5xTssgUHT4mXUSpIiZhomOW36414B2fXLorHxu9+8PIE2gcuU++FuV4sVzNGijgu1t5FwYHTdQPfFYlVDSpgEHvpCpJtBWRzjTJ94x5oDI5A3BkB1Vc+5tkqZZpUgxvzkRYdDhDw+lTWnUSqO8JPXly5W6++DeO8ROWemrCRUOomJJuR79Tzwi4nxFATUdSqzso8TEbwJsI5n88OU2aMVuTtDciq0WIp1KtNTumtSpP7jlgThWaLV8whcsQYEj4gsXnyBiPWOeAstxOhVbTSVjJvC/D5mTYDHcTy+hkrIxaAGg3Im/wCe2F5kCtzzDFhSD12lDq1QpvNjeZn+2EXEsuaY0T8J0+ZPWeZO+C6PFg2krZm2UkcuY6jbCzM54HxMQBvqP3wnw6ksdcSEZRZ6wTNcN7ymkg+EnboRcekkfXzwx7NZV2qCnqYmmhY9Tsuk9eR9sFZUIp7xDrsAHBBEbwOQvfGOWzKUcy1diWZ1Kkk9SOQj6X9cWZVPlk/1HqdqJ+0YZYF6lTSATTUtclTblBIBHXnfnfG/C61JAq3NQpqVhMERcAGIjafXC+hmnWoUAB17SJ35iecRzxk3FWy9AKSTMHeIAMxb5R54YlBQPiPD/p6RKerx2lTQhzcgEAXJ3HttzwuXjGp1cKrBPFoZQTz9CQDFpiYxMDNpWYNTPxAGDyN/DHsL+eH+QalTJIVlqPS0GIfnJEyugnYmDaI64nQnG9dIGFWB3leM4Fo16jvppi+oCBTOncqTIuYiLkc8fnGYqa69NELLqIqO2zMt5u3o0zeYtiuzXE6dSmyVlZEqoyOacFibDWVNp2O+/XfEwOCUBmEBf+WgtUDeJhEAQQIJmb7HV0w9iGoShirbkyoyD1qdI5alVp5kOpCIzKrRyUhmgkDnzicA5nNU6iPS0VRUbRrlrhkIkCd1OnnYcrDGfG+FUaXdqMvmUXV/1WbxDVuVcEosC8bW5Y1ztV1qU8upDGmsK39SsZWRMmOnmeWKDVVL8W+3SarlU0yzkGPCpg3BJI1CJAXoOgxhmuLur6XBgiVKzcbHnMjoMHf5bA7+s7GnRGmw+Ikm17XZjYCw9MMl4alWkDrAYeJGiRefuPyxAcSq/pAE8jOmnJQ2kauaUuaj0WKgALcIy3A7wAABiE1AbCdxh+mTpUnZVZo1XdjczcAuBEnbzxg/Cqfw1iihipUKxE3PiXfmQCOrYx7dZwJSp5dTNaRNIQ0Mvh1FljR4T+LeJEYsY2Nt5XjylUuL+J030PUYyqMFYgzA5bcp6YCya96ywwRXYqGYEgNEhTFxP94x8o5asHa5DVYTSDCxyW5+/U9buOA5CqzsgXxL4irjYpcEjyj1+eI8KWApnnkBm0nf5hPDOybhyKlRLJIC3Un+iR+KfeY6jEv2loRVZAZ0WJ8+fyNvbFtwfMUgzMisVqKHgvHdt+L/AFADTzMwQMSfFqQLtAgltuYHQ9cUsqY9+sZmxrjAqK6NMrRO8yIj99Jwz4XxBxSdQW1ATI3N5I+/tgDi5KAIBcXJ9dvpjXI5F6lGkyAsdTIwU3ndZHQgm5t4cQOpcBvm4pKYgGMOG8dFJbSajR4ugO8ee4+R5YseB1xmAodhAuq7Cf8AVzJ/viIr9nWBlmAPQCfabYacLLU/xbcwPqfT8sOQKCSesywDtPtfiRc1FCnvU8C6vgB26zy6dMOsjwkVB3hkkNpUKeYiZ9JiLc8SRzBqJULjTZmDgaZIJmLQTfY9MVf+HucHdNR162Q6pKxIcAzve/PFOqxX5UYK5E4dlmFlq1VXkocW+QH2x2LFdtp/frjsFR7wqE/BGzlNWg0qqFWEgtBQgjYEW673jFZwLtMlKtqC6w6nSZiL+KOhM/TDvN8Cp5lGJVe9AhWbafw6huYvHTUcR3DXBzYD0axZQVqKaelQwAmGFipF5tbYG0zNT7jpHYqyiuDAsz2gJDfxDVUZXCEEE/FJtJuBBn264c5utlggRkKtpgOVn39/IYV9qKDoagVV0qdQmWJHKZBiLW/XBq5pa0FbgrMHp54TmQKAy3F5sflcTM5mhQypSk0sRDMQQTz6beWAslxJHUFnC6RcN5QJ9NvmMfc0imRpCgiGMwom3Mfa+M8tSQNpUq6NCnoRImQep+w6YFUDAlrsxQXUNZhmZ4RVcMyNT12YU58Wk84PwgC5wmyNN65dANQUS1rRIANz1IvhhluMMp10xDABNJBlRuQCV6rsTt5nG3BMqy1xVC6U0wO7kgREySfECbxti1EKjiei64wAR0jWl/hv3SMwzTJUCkwBC2vuDPQT9MKM58UTq2udzbF/QfX4XCsSNBOn5xN7XxGdpOE/w1aJ1K91IM87j1/XCixbeeYxLTTiKt/CU6q3NJiGPSTIHpcfTC7tJnk7lBrUs6gQNxtJNo5fXDvsZwoVBWqVvFTY6WQPpKnwhTvcXKmxvpPLAfbzs3Ro0svWo0HEytRzyYREgGAxgwAoFjhyYiKJlIQ6d/iI+zHC1q5epI1VS+gD+na4O/MfLFb3HdqFBnSI1Hc7XxG9l+KNSzAZwdL1FkCINx4ht/wcX3HaOhpIKydvWenPkfbCs9hr7xOS7uKcxmJI9OmPlTS8K3nEb9fr+mMMyQwVhvF7en64xpVoYE7AyfbCdZ6RDGjH/DuPCaVJtTUzbSbgggi3zwfw2ELrXUjukBTu7G7fGfFIsQDyMeWFGWz5rZdTUpJ4ANDJKkxaYG+2/O9sNcvkjUoiq3/XVtJNwDT5X6QeXli7Vc9vC4C8/wDJhx7OHNOoXvRTSRTpqIDG0lrMSYkkxbl5teBLoTQ19JsTIIB8QJB2/tj7m1zAok5eqigCIUCTvJUmRa3IXFzfE1wTMVsvWjMvq77xd4b6n5AsTvpkX6qMKyAcybxGgk6eZX1CoV1sXNlWbqfiDG9llRIEztBwFkslNQ1aiUi1RpYrbUWIMyI68+l8Y180GZGYAaLm3xBfhBv0MYVcV42VqMlLwpMjnHOAfLb2xobbbiTh6QUI6zD0dWrTYnYn9fKMMOKV0ASoe7V9K/G2lp5aSBcg8hiNy1Fah11HKqN4uSYsB6x7e+GfFOOUKqhDTY6T4WYkFeUgK19zZrYFsmNTuYCEXZ2j/N8Ly669qbs4ICkHdgZ0zOoXAmwBxO5jKBsy7uQ8kQACAAIH7Pvg/M5nKUcvrSGcmNRckL6gkEMfkTI2xHZjtMoYhZZvkP1OGFEygExmZgxpYd2hypcPVddIVosLQenkBp9ycZ9n1OWotmTDs7DTy0gzHzhvphDmePPVo16TkgMRvyjlHlg3svxZQ9JWbWw000HIAW25sZN+k4B8elaEAIKJMo83Vq1Ss0xTLEALMkzEWtE2wxzfC6dGnLFnm069N+kQR1sR74K4VQ1utVhJBMdR5/XCPPcWOZzLU1MqikrGzeY9Zt1t1xI+vWAsFAOZjleK00pinUYtl6jsGoadwY8YIsrIwF7fcHKlXfKZsd2HrUQqoKgIJ0mIDqIKiTF/hIF8NuCZOnUqakcMBTdXpOLywjSmlrze8zJvhrlclQr0lZKYUGCoghlbmGm8giDPTHoMwC7iVvpVOIyo9oaekb/T9cdj864nmXSq6lYg7FT7G3Xf3x2ESOzKoZvSoIO9+pn0/e2N17QUHTuKw7tTAap6c/D4ieQ6GMTaMdJM/ACSOoF5HmBOPDLSqVIpuHTSG1QQYIkLp317gjlB6Y81HyFrXib4cZBZQQ3tslM0teSMywUlKgUooUKBuPDAvqsIGJPKcFqglEfU4U6QhF/XqCbTG5GK7KwmpUpqZkS15FrwY03ne9ueB8uP4cuZJNS5kyBcnp5n6Y9FC2k2JU2da9W57SfpcGqsdNZalMyCC02IuTqGq0BvnYY7PZVKboKbM6CIJEc9rz9+fLbB9LibUzuXU7qx+ZHTfA/Fs53lyxcKPAZmF5AXtBtGAVvM4iHzBhom/wDAUaCGq/8APYm2smnSFxB0/E+5gnTMG22FWe7Q1KmnS50owJCL3dOJEAL8RAjdjedhh7m+F94jNqEG41rIgbTe3LqbDAuV7KVzXppU7tUYa2KsDAkgiR4ZMAC/4geoDMXiNSknpKFKm9+JRZyvBkWDXF9wbj1xhxHhYzlCLBlMiDpI9zaDN5tgnjtemhSnKqYJRfJYEAc4BFrnCunxBaSszkxtEwfvy6eWOwOHWRKp10I7HCe8r0glOmpZSDU1av5ihZZYY3Un4hY3xB/4j8aWtmEVWfT3Shi2oENJlWUwJlRaLiPLFNwtxXRjQV6Kata1GOoiZjREE2++FHaHJ0FaChqMoAZ6hYsSOZMi+wxR5g1VLMuVU2iXsz2QbM0w5fQgmDG5kgx6R9cfpOYp99lyJ1sigE/1R+OJ9/8AnEzwrNr3KKh0qshh0OomfqD74KXjhUgAxFpPL9OuEZjtbfaStk1bRLWqaJB64a0+Gd1kqmYYKXK+BTykgSR5zYeY62IouVYsVEblrC3I235bY8cfzrvlmor4i7idJEhdyT8gPPHnK+4HyJiqAbMZZXNLlkpu9MuzIhADEJJEyReY2AFrY0y6NnGZqlQIA2lEEBDEm/U3iSbT7YR8KzZsryQoCgNJgAWFxaAMUvCKypTdQfC1Q+IHlEwftj0S5BXt/wAjseVhfaoNxXO1Fy9anAB2EbgTH1j5YR8MzYr5fuWM1EWCvOBZXvuNh6jzGG2Yq947HkTYD7Yg+NZ8/wAcTROg5cBS45sCSw8xJ0/9uDIDL9In3k3Df/qCo1CotUDvA+i1tjefkfXC2lnCOYwxzmao5in3jnunvIAJBboBzkffe2ESPaT+/wBcCgG5qc2/SfoHZCojrU1AGNLQeniH1vHpgntDw+nTOumYUgQDcG9x7dPI4hODdoamWrioqypGlkM3TePXmPPyxWcT4zl6qBqbSpEldnU+h/IkeeBbCrij/c3SFokWIZ2g4TpydRi6sxpakULcm1iDz6Ac4wB2S7PCjSqPXcCq4FgLoL+EtsSTExGwucL+DcU7yoCTq0U3Ik7kEAb+s+uGmVrM1JzzLXMb9PTY/PCh+kulfwzHIBoCB9oeBHQHDala0mzKfX97fNRwrIjLGVYs4/HtboBOGuezBaFOwH1wGcsTF8HrZ1qKOQ8DiVHZPtARU0P8LbGLzHlvO3yxO/wFUV8zpZFWm5RhImCzaQBM2MSYgDfBGQ0oys50oCCT5Ty8+QwJXzGvvnpxqr1GZiWHhk8p6zHpJ3iORtN2ZTgF7t0lDxc5ill1qUnVWqQuqmyrKj8UfFJ8IibaTYTgzsvxQJ/LZO7GqV3Ig3Mn1vPOTiEocLzOkhdDQZtUWPTTMyPTlgmlma+VirWpFl+AGbSQYsN+vLY41g7cVUJmLmfqud4WXcstYoDfTIta/LrjsfnTdv64soQKLANTloHUhonnjsGGb4memC946PpUM6WYarAmZ0hhcwd+fznDHKKtOebG5I+wHIYxp5gaTqJAHQSduUbTtPKZxlm83QRIqsaakiadPxVXIA0qoJ8KsfEzMegF50z+HBbgRoZs2Ib0OvzHdGt4HYQFp3ZjygTf2v7jEXxLtSalXwOO7kBbXaQdz0/Tbni34Z2jaKKd3TqqKboaa1EcKhGxYCANIIKknflOJjjuQy70g9NBSezBQQZXSAACCRq8PO9/PHoHGKqAMAUXAcj2gqUjYK3UMLH5XHthtU47la6RVRqbzurCP+06THo1sS1fwtGzWkc7icOeCHJhZzNGpUYEMuipAt1Xf64Uo0mJRKO8u2zVCtSbu1IZRBXkYiTpFpidrfPDenkF0UnVbFSNR/DBMenxH5nE1wytTarSekoSk7BO7UjUTy1TsAYkWwzzlE95WcFmNOP5c2kbtHQWMc98ZkxI4O3PaevoxlKUc9RJj/EbLU+8oOHllLRI/CNJDQOrE+w64RHi9JqZhVaLAVD8RJuQm0eUk4+dqhUq5s0ySTpUA8gAt/8Ay1HfrgalwhaII+Indj+nIYJFCrQkORhjOmWXZzNo+UQKoUGdSrYBpvHTl7EYC4zwglS6nVG4vIv8iJjbqMJOB8WTK1WokFVqFWWATpYjf/aRG20DFcc3aJgGbgyD+o5WwlrQ2OsiyDe5GZLP9y0xINmHX+45YoaOZp1E1IQw5gi49Qdvb64wzuRQzuPQ4VV8vourkGZ/cbY1cmraBYO0N4lnSdK0zCCzAM0C+8TEfpj5k82FWOZNzjCtw5zTVmLayxnbYEQNr3BPuMDOpE7jE2VFf0iNc2gWMxmiNjGG2WzTVFCiNUzHW0bcjiSplibYc8NpuCJYCLyfzPTHLhK9YCWNpR0aRUzsd8AZvs/RqaraGI+IX9JBN+mCszm1WQxc+KAqqTqETqGxK3Anr88ea/aTL0R/M1i1wVgjnYMyyfISfLFilWG0Z5OQdJ+d9oci+WOh76jqDA2IEiRPO+3LC98w6EOfEIsRN/LyIA2573EYf9v+OUsx3S0J0QX1MNJnbSJ2A59ZHTEohZZEi/KZB57YpRNt5QlgbygfKHM9ylFSWZQgURMgRc7CwBk8jhzV7FV0WJpyLABvzgD64V9iOMChmQzEAOhSSbAkiDflI0+/rj9OqJ3i6gRP39sIYaTpPERlsGp+a5EvlKk1VdVm4jkbSORixtiyzPEKSqDSIIe6ny5QLfX/AJarwt2Q618B28/Sfyx+d9r81UolEpk92V0mRcstoO0GDuOvlibKnmsFWaiqxGqPGcEknngyjwyoxWVKAiQxBAjr54FzfFEdKDUwV1opm3IQbje4k7YacU7Zo+mVkDlI26W8sDjQ7gxJUXFvEODtUC6CO7AJMwCSNj8ibDz64S8QyVOlK0/ESQxaPh6Kv3M8wOmHHEM8KiqKTkfiKbNB2JB3EbRMzgQZIkyVLT1nBC45m0oAJOtlcG5JzTgAwN45T1jbD1uCjQxI0wJk2HoZ36W54T92MPK6hE2TD6eaSL0xPvjsCKoj+398dhPlt3m794Xms4y6dO8z7bfn9MSvFqVZSKrQQTczPiPXmLA3xQNW13F56fbBCcLL0XDwqlTdzAB5X9RywPhy2PavrCxOyHRJfL5+pSMoSU/Gq7tc+GRcDfblfDv/ADClWNRqgFA76ttKifCBNyzECPI9MSopcrjpDc/UWw17M5Fq+do0j4lLCQdiq3I87A+/nj1SNpZKXJ9jFan3tZSzNdVk2B2LkG58p2+QHzIamdMaItER7W9MfoFcLJsxYG87c5m+Fmd4StQkNMtB5W8hHL9nHnay3ukrktvEXZfiWir4ue5JN45CI9d+WLPIfyf5zzqqtJItEx4jYx8Qt54m/wDLlpVCdTPAlTaxEWIIM9OXPDWl2gp01rtXYFXoxotqDHbwi4EwLjYeWGKw4lPhslemZ8e4dk1bUneCqgg6hIabzJaenLYDEpns9TB2LH+kb+hMeEfXHp+J/wAW4YBlRLAmJYwZ25Cef9sG0OHKSIj9/bCXzBGqJzVq7yL/AI1zXNWoJYiwiwuIAHIAAx0jGrdpKiKe6J0zqaNr7CDt0kYv6lFNOkoGH+pQdo+X9ziV4zwNEWo9JJBWNA35CVi/O+HrnVqBEJMgOxmXDON1qtJqhphlVoZ7LuCQOmw3iPnjzV4fUrx/MkAzsFjmptafQ/lhHkKNYPoRXfuyCQEaAAZIZd9zeenlit4G4ZahMBe8ESYEupYLJ5+FjAwWSkFqBDZQFtRvDkzLMNDbiAAOgFp+QvgNckzG9vbFDwzg2p+sjYbGD/fDrO08vQKLUP8ANcgJTX4j0gT7Sbb489gdysk8osbkRX7ig4Ri7MQDZLXmL6t7bYxz3FUlktGn4VYFjNo84/Y2kTNI+Yr16uoAQdIJgIFEE7brBUdSG5xiay9LS2gCWmJNulvLFePEGFE/WUJiUb1P0bsJTFanUfMkvSpnTTpsJg7Ej8SxIEWBk7407Y8GomiWo6UcAFe7Gnbk364Qdhs/3dSvSmddOxmRqDAmJF7ar+Xph32sqmnSFQU2dQJYr+EHmbbSQDtEjrhWQ6cgAg5Xe6EhKGSZkNvEjGQ3MQDG1wT9zgOnX60wNNwW9ZiNj0v1w0p53XqNMxqFzAkb8tvKeU4Dp8IZjBa5O8Tv5z+5xYrnfVCDVu0zbPSndyIgEiBaJgTyIBO39R88fsHYmimXy6BoLuBr1X0ggEL5AD8+lvxbI05YKbDUJnc3898fqRzlSnJEkAyD+/f54X4htBAHzOyNW0ouK8WDIyDw236H7Yg+N6aiwwveD0MWO/MEj5YcZriE+Mm8zF+k9epOJvP8VSmVDLrVidURIGwI5bk254hxlmexEqx1T7mVIyxIQTSJACkwUnceGPi5Ts3ldPlqjVgAvhiQ+xIPKPIi3qDti84NUylSBTroCfwzpiTzB9MK+M1qC1NCMjM5BLLs0SB4hYnfbDwzKCNO8Mk9Fidqx1Dw/CNIYiTAtBPpjWjxHTcEADfB75KUNQOoVQT4XBkAXtMm2J+vm0vINrX5np6+uMRC/SAFZzZjh88H0liNTCeZ5mJgWJ3E9fPA6VVB0lgGJgCDN/a3vhzwbg618sHDSw3I2usQVMj/ALt7YSZ7gjUWBI8J2I2PlI5+Rw9DQqcyqDsY3/hKQ/8AVB87D6Y7CRcu0Y7BWsC40aoAPCflv98C5yvYCp+L4Q28nYwdhzk/XHnh2ZZ8zTUytIvDgDTeDHiUbEwJ5yMH8Y4A+Z7yqktEBjs0ctNvYzvhdLjYBpfj8GSNVyOz2X7s9b2YbY95TNaHSojFWnUpG4O8+WKPhnD4YU4A7sfiJMwsgWUwSeRiY5b4MzmQQeOqUK0lWIgBZAgctR5GOh3xd5kLTUIyv+ICsqjMoUY2DIJDf9u49remHFbjdFaay5HeCRKMCR1+Hb1OIrK8ADuramqEmZs3hB2InwjfacVOd4gcxUWgCf5JDS87C7D4QDAAgwY9AcR5VUmh96nL4ZX9R2mjcUQGATJIA1KwEcyRY2E2tPUYn+O8PR/HI1sfjUiPKYsAVMbW8sYcYTVVqGmdLKZ0apgXvYAGYnrB2x4oZ4FAkwTBAkEXIHwCSGJb/jHKlbjmGmJUsATXg9FqYgg6AusseTGZEdLT5Yd0qogEQQdiOfvgSsT8YkFVvLCAYEAgRe/WBthdkg8sAxQEWiIEXkjaYbfY8/JL4tZ1CKy+FBNrzKEZgxvP6Y6zCPvhJV4hVRkGlHVjEx4ieVgUgWJO8bcsMM5xdqNFjoQ1GcohToLSNUkyTb/affNDDaIHhmveSNXhTJne7QeFXAUC8TBm+5v++Vjx/L0jSp5Yjun7t651+GKj2WQJM6UJA2/mRiR7OUauaztOisl6jDUxJlRMsxg7ASbz0x+jf4iZ3L0lLmkrtU/l01JgqoGnVP4RZCPP3w7KGte8txLYMiWNXK0kanWqU7XQO0NB8RBWNKgAWEm49vPDwQ/eammrDIWJZojfUbkajBm9h549cK4pr006pGgWbUTYEgGBMCBcROw88Y5r+VTrSYamqqp3kRoIB8pDD/nHEMfSeYOw3m44hVepANplkncDk29jFxtjLMVgzFV1u7OXZmYA6m333YEm83kemBaHGqemmqiGv3pPiBgyIHS4MdVHmMF5Ph7PULIb6TbcnUNgSAJIiw9jjtOnc7Qtq2m1XNDK1NCoQ4OpnfYgckAUMwO2rYibc8N+KF8xlAyHT1vsYI0kzYGYPk2EPElFR1YKU16FJefCYAvPwy0eC5IE2xQ5LKnLKyOWMywAjWORMavxXtP4cIyKPSesnyISdSjiSXD+C6fjZg0mdMRFoG0dfK+H+S4RUcwrApF/CAf9vhjfqI2OMKmcVmspUDrv9MWHYHKh6jhvh0SD5yPynHM+RiDJAWZpFZzs4VkGmT5iT/cYoOH8UpFdGYbuakfiFnE2IIsD1Bjnir4vkQCSAQpEAjny/LET2pyylAoZQ0iCxgHynrzjyxh1OwDicDbaWjfJ8BGZZgGCqotzLAD1EbfXEPxegQSCL8o8uWKXs5mu4MuRq2tfl1tOPnH/AOGrGQWR+TKARPUjp6fLD8ehZYPLHEhOC5nRmabbrIDHexsx2tAJwy4ioSu0gnS0lOsG/wCuGeT7MCoNVVliZJpgAtbYmNieUb4U8bpBHOmp3huRMk6eRZvxTyPkZPVwZcj+ntF8naF16JCFkZilTxm8iSBY9CNj5jC1mPn73wPluMsikA6T0C2J9IgzbfG3+cQAWpiTuFMQPecGEYcxZRrvmPOAdqv4O8KwPxIbTsN/r/7uuGma4lTzaEUXAJOrQR4h7E36SJ9cQHEsyrvKnwxAmxnGS1TqXqYvP7+eCGPaGV1CzzHmYo1wxAiJ5W+5nHYxGcqi2smOdz9Zvjsb5Z7QaPxGnckoWvrPiJAst7DcQfOOe84ZcO7Z1aNkVSoBOkgjUZMnzNwLQLYSZrMEs605kXgADaP7nbr0wXkKHeozAA3BjkFW5IO0WMwOeFuqkW09FHI2EbZTi9fMGrUISmEQuVBPik6QkxBibWI9cL+J0X73wDTV8PhswBKzu0rEA7cwfLDfJaBqbfvF7vSGEDSSSY6yQBtflc4K/gRQ0CoCe6CzzgXGqVFidQvvI6jEozBGpZzC+Yk49xKoayZZSuqmqyVGklmgQSSQZnmLA4Ny2ZCpTq6D3wcyDIaAwtO8CIt58pOBs32cIzL1ajA6i2kAaiLWJJsIBERO3lhZWXQwa5JJkt4rRNjMTfbDhVADmZ5hHMcZnKB6hrMFadMRKwLRDC+qREG1o3xP5rJ99m2IfQgmA3hAI/CNgTqPXFAilyCDECD0YzJEE9dUW6Yx/iqbgqyzUIsItYk2MgHYSfbHKaO0IixOoUGKaAXM2UE8gCZmdtwOf2xyVmp0yHAUddoPWBv7R1wZkqmqm4BDpHhJkCbnSLQAPKee+PZyS0kWpmPggGnSDeKoTMMxjVTpg+GRJOy82Gbk1C4FxTlKtJ8wiSdSvKqRuoFog2MC4k8t4MsuI921RG/BSIOhQTEXG58V5knmDJvgPgeWDNVqW0hVlFMjU7KvqBBaxNtN9pxrTzzVGXuwNJYyDYCIMLNtRLKBNjebSca1CCK6zbse1PK/xnEEfUq0giHTp/mVWgKB5AE32kYD4xk0zSrmGqMuoEQTqI0ghYgGLgSLm5je1Bx/JUKWRp5Yk0CdVQKqn4msusQS0UgCT1cwRyn+znCMw695Qp1Kxpsp0qCIEGQW3HoCDI9DjGN7g7iDVCjFGhzCVUaJgOVKSo/pkWEkkzvhnx2q1KhQNJlaG2aDOkCJ5QdU+vqMFr2a4j/M1UKxpkFtDm0kiAZNzy/cj3muyXEClILk2Ze7AgrIB8XnvEXFx1xjAsw/yA3xIhGAqFoBJb4dre3LfFnwfhlLumrKAG8XeAHwtq+FACLAsYMRbbA+b7J50IaH8LVlZIUAneAWVv6Ra1j641PZHMrlVQUKzsT4lCEqZWzauizAjnr5Rg8nqqpikCMuFcPoO7jM95rUDS11KswDNU09Y2FxpF9zjSrwMi7108YbSky8Egap0gCOnU8sEZHhuZpmmf4WrIhiVC7iVIOvaQx2kcotgeh2Ez1Wt37rA16gajJT8IEWRWfkIF9o2jEpR2hkioj4iKdBXBrJVanuAIPkPivf3GPnCa/EBS/iqCk040kKpKxYmVPisbaxzBExhlnOyNfxNTfLUlqXDVHpKYPmSain0AxY9jss2Upx31CsoEhadTUykwP6Y0zImefnihBShoBTH7gK2kbk/wDEfMtSNJqKFoMQGtEEk+KwAJwpr5uq1VTXaZBAUCFECbCee4O/ni/452Uo5ioxVUpM6wzUwYM3MrIv58+eEnFv8PRlUFSpmnNOmQVVaJdtvOoCFgkcwMdr12JP6GupK1qp64xV9zPL9MbZuhoP2PlyxmaUpPUx8v8AkYSFAEjIh/Cc4VI8ot8sBZ5RqKsIIJhh5xBIgwPTrj3kzfHviieOY8v74HDa5SonY3ZbEnK+RqjxFbGYZTIkbCN/THhctUMFqTgE81aJ63GKHv6gpladR6cHUdLMAeswen2wg4pVGoaXd5AJliYM8pOPTU3LFOoXB8xw2qjmUIAPMWt9xj0rRyv154xVGLTuTJJIvg3h9PxXuBv0nDQJpmtLNAAC9vP+2PmG2Uo1NAik3sABvyEi2OwVxdwHLOe+Bm57yT1tig4F8ccpW3ucdjsSZfZLsc04J8Q9D/8A0/QfLBeeqE0Wkkyl553n747HY8x/cIZ9k3yjkPRIJBKEEjmAbA9YwJmsuupfCNm5D/Xj7jsPyczV9onzhjEUVAsO8+8ThdxhR/Kt/wCn+VQ/fHY7HY/3Ib+2G8FE16YNwTSBB2gmnIjz1N/7j1x47XOTnc1JJitpE/0gsAvoIEDlGOx2KRxFdYR2fGmpWC+EGuQQLAjTUsfLfA1Ufzm8zf6Y7HYTk5H0ndJdf4iIDWoqQNLVGVhyICrAI5gdMNeGZhkywCsygEAaSRA0LYRjsdjMf7n9/wCzV9v58SA41xWs1KuWq1CV1EEuxgzuL2OFVTtBmQgjMVh4Ke1VudNCefW+Ox2K0/cP1jOkX0eJ1alXKa6tR5qmdTkzdd5N8POKUx3QaBMTMXmVvPufnjsdgch9X53kb8n7QF3IpUACQHq1NQH4oqMBq6wLXwbnviHmBP0x2OwnN/GNx8GTHagf/c1Tz0rf2GL7sKfBlfOi0+d6Rv13PzOOx2BX9lft/kRj9h+hlRlWOsX6YZdohORP+7/5gfa2Ox2F/wAD9JHj9p+8/FVcnLrJmGqAT0FRoHoMeQfAv+5vsuOx2Dycj6wm5MJyouf31wRXHxY7HYXh/cP0k4i7N/8ATf8A2n7HElmjZfbHY7HpY5Zi4jGjt/2j7nH3Ln+TP+r/AOJx2Ow4QzNadUwLn547HY7Bw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hQSERUTExQWFBUWGSAaGRcXGB4cHBwfIR4dHh8aHRscGyYfGx0kHhsZHy8iIycpLCwsGB4xNTAqNSYrLCkBCQoKDgwOGg8PGiwkHyQsKSwuLCwsLCwsLCw0LCwsLCwsLCwsLCwsLCwsLCwsLCwsLCwsLCwsLCwsLCksLCwsLP/AABEIAMIBAwMBIgACEQEDEQH/xAAbAAADAQEBAQEAAAAAAAAAAAAEBQYDAAIBB//EAEEQAAIBAgQDBgQEBAUDAwUAAAECEQMhAAQSMQVBUQYTImFxgTKRobFCwdHwFCNS4QcVYnLxM4KiQ5LCFiQ0U8P/xAAZAQADAQEBAAAAAAAAAAAAAAACAwQBAAX/xAAtEQACAgEDAgUDBQEBAQAAAAABAgARAxIhMUFRBBMiMmFxgfAjM0KRseHRBf/aAAwDAQACEQMRAD8AY5uhmKSnuaffgzFxO/Qm/tg/gtaqx0VqYpW1WYEj1AmDyjDvJD4xKtBsAfvHO4M22x9HDUcanWWIsecbi4/OcJNdJtwDL5JBNRbMxhjz88farxaTN+e+DBTClj/UIA5C25xGdocrVNbVl6x8J0vT6HnBOwiMCRUK49rO1mJMc4n9kYGq5oiQhsI9ROJ/JcTfXoq1BTZTpgnccjJMHB/EOMJl6JAKNpltQIuT6dMDcKxVxd2j7UfwiE6lepMBeXqecDH5vmuO1KtQuzeJrkx9AMC5/NtWc1GJYnr05emMTlG3gjzjDkSosm5W8M48xTTsoIIkT7idpxWVMzOhgT8CwBtyBsNsfmFPUgEmwvin7K8YDVCt9X4QcFUyX9LTQTSJk3YTvOPeZ4jUqDQiGmhEHVuflywPw/I1al/C2hohjHsMEZSo7Au4HdoYY/YD99MdBMwqZJ/CFcghoMLF4tH1+eDM1wIqXZZBAB1yfl7D7YI4jncs6aFYofiVzIJJ/CDvO98EL2jRKHdIC2oETsNvnuYwFnoJsGyeaeoS2sP4YRiAb/L64BzB70GjUnVqC6oFp2J+09MMuH5qnSop8iALXO32wrzPEVGt1X8QGosIufmYjBDabGFKnTy8amJK2CSZM/bnjL/My9V6YBZAZIYyQZ69emB8xT1KXp1fEDyE84jGVChNQLUUICIYqZM9YGNVRBj/AIXlXl3pkimZ10zEX58xjPO5TTTJepKH4TvBkDf09cfeKVFy2nuphgJIEqQOvUHpj1V//HD0WlGXUaL3gnkRvHIYwmjCBmvDKbL8bhSjRBsesnyPngmtU11wNEXALdB1Hl+uFecpPUKNFygknmAV6jqdsNchldVQEksQCCxtYmY+U4EsJtQDiAipEAKSfeTAgThpwvgoq1BPwqsv5knb0tgbi+Qp3Z/wbRPy+x9sa9luKIH3jWxEExAAtM4GaZRcPy6oSqiACduXpiS4znwM34D8TwSLkciL2Emw8sUPGeLCmrJSEubFuSyJBnrGI2gg7wBtOtYLXJUiCfnf6Y0bbTpE9sOxlermzUo0yyPBMEeE7dZ2GN8x3uVCoNRaNIBkDzkbHF5TzitWFPVeYEXieXywl7VcGfM1lp06uhaRMtFyfXpGGdIJIk9kc29OpTLRKkAyd+tjaMVdTNIUUBUIcmYFpnp+HG2f7EDTTNNWrMILa7H2wVluHUnY0Uy+iqLkMSo25Rv64EbzYp4hTpU700gQJvCzz3wNQpJURioIIMwRIiORxV0ey9JlYOhX/SXkHzxnmOBimvdoxVakhZUwPIkbeuCHzBPxJMcMrf0OPbH3FgOB1bS4mOp/THYdSwPVEXAe0LMdTwJGk+fp12w2occZuROkk+EDkfpH5Yn+H8FqOigkIi3sqnla5vc9PPFDlKKUQPFqJEMTzPkALb8sRahHETMcTXV4gRqMkHra4tb9ZwvBpUqjshlaliYJIJNrb3+RwwzGXUQwMAn1PyPIYUtnVE1HgEDwt15iBafIeeAyEaYDGl4hNTsbRqQzqtVrgTaBNp88I892cyWrQtEq4J1X1AKPLqcNcnx5h4kQuSCQNv74XZrOvJapSCyCbG5PMsd45gYlXOyrUWrMg9Q2nqj2ZyzrrSmNIMapiI8rYX5jsUa8qjqJG+4HQSuCshnKeYhX5CO75E/1TPTFLw6iuW0qgimbgX36SP3bFGPOa9UMMD1n5LxPsLmqcAUzUO3hv9DE36YD7K5Coufp02UpUkyGWORnfH7Fnc1mWvRkk7kqZXnYR5YQ5mrVOmo1RWqJDKSAJi5EjDD4lQY3RHP+WmnSeTECSRuJ/vjxw/U9OCAFAiAJ5R+/XAdfMmupcMSALoLx8sP+EZxRRKkqhIB02m3PDPMQC2MnDCBHs8opgupMX9Om+Bf8tTudQG5ECfv/AGw/4k4qIYaP9u/rGFVBR3ZpkyQbMLEixB3gYMZEI5jeeIuyFMLU3iDtaPOBgzM8AQZeoUAZWIPMEenlj3WAIDAAmYaRc3jDSqVpUSpEDeOX32A6YOwRcwdoo4BTWkpRlJVoAiLH/mMdxUoo8KkOs6tQAwTWpAx3QI9RHMbdfzxtXprVYA0zyBY/U+exwQKkTmUqaMRNxV1pqhQQ9gCwjyPlb8sG5JBW0GmYty6DkTjLjopK5C+Lz3CnyjbpjfgVCVcqQpAAVYtG/ud8T6rhACMRmFuCmmF5del+fPHrJ5ltKCLeLUZM9AfqcEmjTWm1UjUCJtETEfPGPCFZgoB8LNJM9BJ/LCz3hT1nVLsyXCqLttf154WZVbRAA1R3h53E4eZxw1JwpXz0mSOdxyxNZZXViHnSPubzPOdxghOoxn2tzC00p0wL7hQPl5YRUc4j2EaVgkk3k7jzw/4lQV0R6gkhDEm5JNvoMAf5OAgCiBMttv0wc6fOAZcU3qVKgEKw0+QO2JztfxP+Hz6MSSrqJE2BBjYW2jDetwnOBjXoVENNh4qdQ+K33wRxzs5QqoKlehJgEQ5m+8QZ88dve8AiGp/iFT7oVEPeFhpjbSRtIPLHrNcfVqdNqrKzwNLIDIPOemPzbtJww5OvSOWLVKLgGGEw39BPn+uLReJqaoD0Vo6gCWsBJ3iOmNC0Zl1KLg/GVrEGo4kfAQI8j6HDJH1sJqEFTup8J9QRthFlVpmoJIZQY8I5Ebho2xrkPAChfSVk33Ik31c8bU64fVy1YE6a0DpA/THYx/j6huhRlOx8sdgd5tyVzGcqqxpq66N4jzvA25xfHwdo2UabLciwgiYjVaD6jzx74WyVA5CtGxIiQLNOk7iRyPTBlfg9OqFKG27vsABvIJ5CD74823I9M3MmQm0G0nc5xatNTvImxkNO4OmOQEAkjnjzwPNZj+XJIo7AMLgDZrgwOQw0rZR3pIqmmPxEMYZokRtex/c4Y5Y08uGJuxQllnkLQAZJAJ398auSx6hCUalswbLZqlUY7atgfhmNowZxvKg0Q5j4Zt9xhdkeGZZQGZSpJgMlTYGL6pk/Qj6AziXEFo0EldaEFdE/QNc9bnAsQRcVmQldXT8/9k7wDOrl6tRzAJUFZ5GR98XOWqq4UgLE6WG8flz36Yi+4y1TK1jT1GqyFVR4sZBsYgkDa8nG/AO/p0qbfCyrD6tmA1QIFw6wL85wo9f8iMeUoJU5rOpQBKliTtI28/K3LHgxVpu1RVVbd3K3EC5MX9hieGZqZiolEO3iMsx8r/lhvxijUU6lKBQPCCSQRtsNowrWWX0j6xvm62tuIjq8Uy9GpOXV1bZoOlSB5GTj2tY1S7ixa8foY6YH4rwIkkCAw/pkzabz0+84A4bSqIIYxeBP64DIuQrqMUwYub6dpaU+8qJGrSIB1cwI/drYx4nxlKbKlRWYMv8A1BuJsbHyH39cb8GzAenUSQSQCCCNrj74Vdp8ppRedrflg8KArfUzvNbGbEbcQqRSIVNSMPA+4Isb/wCrczzwtpkVIVme2wkkaTygfLC2rx90KUU1Hbcb+HaByIP54Io5tXpkQQRymcZqLELcPJkBaxHfCuJU6UA/CuorcmJ9ZgAcuWBmJrO5RpGiQBzk7YUPSH8OzAxpkwLzsCPI8/lgfgFY949WiWVhAZCZVpttuPUHFTEtYJi3ZmO80Zu78WkHqD06Y+ZzjaPFNQUZlge28EbYY5TRmmqKRoAaJb6iJtf743zHAadAd4PQSBz9NziHGz4iUB5mqWUbTfNcTdcvT7oKST4wBOmxgwdoOMRngtBVKMd2Z/hk38Ii/PCKs5YkJrI28P5xyxtk+yVSsrGQpClgGm/L0GLV8U9BWXcQhmbtCaFUtSJoK+tt1UbiTbUdomxvtth3nM7roBU1DTYtUiTHkPv64nsxw9KYSmWaw1apKi9iACORO45jDri9f+QqhrxJ0gHWY3YzzHW+KDm0JqeWDJ+nbRzTpLVTxAgGCpG6kAfphZTNQIajQZkaZG3Ii97yce+EcVDIpIKsF0wNjMeK/kDjPgvCdQqE1Bq1TBIaZiGB3FhBHUYcmYOtiBjKsIGuadWBDAwAdpAJJm4x648lWqodARAIAUjbyG+DKFGlT1AqAxsQdpn93ODKeQhP5bFlMjVqkDmGnYCxBJuIvjR4gfxBNTitz12PoU3yUVdDBmMnmOhMiQQRjGrlcvToA5gIwkxUi53AggSDHLCDiytpJRi15I1A2HMQYMfngHLdpppGjUA06p3uPb/jEuXxRUEqIljQj7gypWrJ3R8IdSA25gjl6A4a8byxLsAJVyRa94M+2+In/MRQHeq2x8JFzPpij7EdozmBUVydWotJ3vv8/wAjheD/AOgzbOOvMUmUnmMMtTREVdYWALBf0nHY0zPFaKMVLXGOxd5jdhKNpMrtCMyaZ0kWJ9D1PSL491854zTLOiFV1tEEsQCQOvpG98Z5cd9TemysDp6RysZ5Xx7p5mn3tNKkDu9K1BH4iLsCoiL7+E32tiLA5IIbajH4MpLbxLxLPk1dSqGNNPAOSBTdYNybzJO5ONKnbGlopk05cjT4zPUGCZJN/tjDi2SrU67VKNMEOf8ApAEFQegO4P54XU8kqpqMF9gsiUm5tyNo6YFl336yVnYE7x/w2ktdFRgizZWSppYNeAwjxAwVBPvthrS4a9aiZOhF1LTQRPhOk6upgDnzxJcK4VXapSqUCC4uEIkmC36Yt6XEaOUStqDipEhKlodh4lEeZ67EYYrDTV8bSjDkvCVPaSPE8v3FAkEAk3PQD8pj5DHvh3EKoy+qIDfCY9QGg7SQbHywJW7Qa6gLUYMQIM235re98Hrx7QQGGoEjwtuPXe+ErjRx6jv0nngqKBmnD+JLRHfVTBaEECOhLR7YpqzBqYvaxnla/wC/XAh4ZRztIazq30tPiUnqfyOJh85/CN3QqrUQE+GoCGAn8LRpYdNsMxge6+ZhAoVH1XI1K7q1FjqQywBEEcgSeVo98YcU4BUDqSCga+4sRyEeuN+H8XV6bKrDfVCncEC9uX647PZgsFOokqLTeB0+2M8Ri14yU3Ig8cwujllQAKByE8xpH15/PAvGOK0y7KIOn4gQd+cdIxvSzZYFUP8AMZTpvaSN77XA3x5y9FKdJMs4DqynUTeXIktO+8+0Y83DjLeomoxjQinKVaOrvdOsq03JIEe4sMMOFZqmEqV2AGpiiAcrCSBuTdb9cJszw1aRBKko3wLJHuT7x540/hgPCBEbLfr8zfFeSl0kcxWqpoOMqhYmXLCDMXnmRF43vj7wo6GlQFV/6R4m9Ol5GEfEUjY+xFweYw07N1CxJ/8A1wR6kgfePljlGnc8QkYjmOs+xRKjd04qCSAPi3F/MAc/PCajxLMZpkoMAxkkeIKwncsBO3oMU9XjVQMhmwEQRNreeIvidWonFO9UgMWAibEHwx5StsEdOvUNowlSvO8bV8oVXQpBA6c/PA/D+JPRqWJA2OKLO5fShJEWJE+mx67+XpiayNDXVCmwm59MKo8xQ2NwhM9XbMICQVaN1B0vMTcbG3zw8oZJquoqAWklrwJ85mB+xhZR+JlgkKWYsOV7E2/c4peAUj3TFwKTVGLAC8ggQfcyY6HBYqc0wv68Ry0y7xE1BkpmKm5gp081J626YJyHFmpoKaLpZGEmCZFyRfa5HLrfAnaag9NwpG8eIbH9gCx88euF8dWnQrBoBJgbSbAA+d5xQMWjYEgfn9Tg2mxM6lCo1dm1aib23F7yW29cNuGZYU0radaBiQ9OouuGF2GwBB3kDAfCeP5dqzamdjVgAAAmegv0w9oVRRywLNq/pYEzp5TMnebYbj22lOE6cZMl8iKAq6QndiZsTpuIsDcC5tJwi7XolKqFW7G4KxETzPUed8UtStSJeo6EKBFiCSSYssztO+JjiXDxUaED1J/r0oAAJuV1AACMRYcZVyHgB2ZaaeeF8KeupvAEbg8/L2+mDOD545CuYCVeTAG9uanaROKvs3lhSyyAeIVCWYyTPiKgyROy/XEjn8rVXOnLIRLOAlgJm6yYmSCMObEpHpiTQ9sKzPa2mzFtFYzzgD6TjsJ14VxBpKJWKyY8E8zbb2x2HjzO8HQ0reH8YywQqhZJnSYueWu/xG4uTOAcrn6lWKKuzAHUoIvM2kEGZBJnphNUenTZtCLsAdTMdgLzNja9sMeA9qqakK7AGIVhYCTMaiLfbE2+rmWhlxrtG/GFzCUX00TcSXW+/KFNo6xiL7P8GerVZQYGmSd4vt64v81xwqBpi/X9xiYbihoZtK0SrGHVRAIMzYWHM+uHrjNXzInYO3Epch2YpNpVtR0gXB07XvGFHF+DNTqAqxZZlTflyuT5dcNMzxrY0v8AptdWgkR0HMeYM+2PC1hpLGDDAQeUg3/5x52TIjsEWBq6SYzlTLKfGhY82ViIPMi97n6YbZDgtCpSB0hmJ31Nb+mBysfX5YA7RcJTT3iCADdfzH2wDwnjxpuKJUshUayN0Mkg338JuLHaOmKxZSrmC2BjBaj5ZiBJpNadx6HofPC7tBWR6Zax0eIT9Z9vth9T4tTDFC2oXmxgqRuJHTmOmFnYfjYqJWp1KOkglu9K3MxKEEcrH/u26jgZlvt8zUU1faZdlqFStTD06hWoGI0Mo0gjznUARaym4PXFd/BzTAZIqwSwS67gCLXBF/fe2EHEqKsjsDpIAJCiSIM6lSwIOxAI6xvg7LcVCUh4n0krqAkuQ+kEbf1ahAMwec4sUgDUoqejiwY8iF/ic/G6WXpVnCkPpKFjfrAHJd/XGGYy9TN1FpioiM3Vgu4/CCZI3sLxtO2Du0PB1q0yAILzMD8XX3gfLAHY7Ngg0szClNKpVYEEaTIBYbgREHqLjEeFPMe2MjQeawB4nvOZdu5TUCHpr3bjmpXwn1uPkRjs1QPcrXsUINx5fmD74aZxr1W0M7FgHZASC+nkuozYS1uXXE9xvIVaQKq0K5DNSmw897H1O2+G5kFUfsYObCUO8T5rN67sZP7j1sMNuyWZQiqpEkMur/yt7HHjLdjqj0XLaqVcNCBxCHeIYSCGiAwNiIIIII7sdwiplHevmQFRQWamYJMGwMWFx/5YxvDtohjwuQ8RlnuJjUEXxEQPT1sPz9cB9pBRaXAOom5BIn9kT0vtj7Sy2kDnqEk+t/WMeeLcKrNTU01BiSRNveT9cQpkLvpWSrq1bQrI9oRUpGlULBoGgmNNomTynrtPTAyPTAJcSQZ3j0iMMOE8NpPSWRSoVlUGm3eFmdvMGVINo2iRvgfi+X73M0jE0zSD1iAFDadUjlcwAY6zi5MBT1NK/IcLrhvBeIzSqPRkFmgnnYbfXFNmamikrufEVBjqYucTHDOJhGclAgJBCiFEbSNpFh9ceu0PHRUcgGyiB5fv9MBjYEloiyo1TDifENQeZJIt1JnkP0x7ydHLVcsrFCrMNJYA6lYGDIJ63jzxPioWaTyx6HFGompLxrYEDTsAAB7wL9YxR5hW7/qarWLM8cK4M+VzdKsxDBakkKD8JsHvbnMTaMXGbyoqEEtqWYVVPIyTf1MA+WInN8VeqmkGbEBgAIHQefPFf2XzINOmCbpvOxnY/M/TCDlJIrbeMLDgRPxbgxpqdLkhoILC672YepiR9MfF7N500mIpyHIHhYSQPIkEXi2GucqmpWhPEQSI3Hmfzw5ocSaksVAfigRdSDeR7yOvXHaUdiG57wBR2MC7FZep3Xd1lKlZABEECZgz5k4C7T5UjOGtTqim1OkCWkeE3uYlh4RyGC+LcbqLU8LaZG9ibiJ+v0wjzaCmBqlq76T3kzeQIPVQJ26cxihB5dDkcxuMAEARjR47pGmo1IuCQSZY7mPFPitF+eOwrr0su7Fu8VNVyuoGCd9wOc8rY7FFE9Zd5iT5xTssgUHT4mXUSpIiZhomOW36414B2fXLorHxu9+8PIE2gcuU++FuV4sVzNGijgu1t5FwYHTdQPfFYlVDSpgEHvpCpJtBWRzjTJ94x5oDI5A3BkB1Vc+5tkqZZpUgxvzkRYdDhDw+lTWnUSqO8JPXly5W6++DeO8ROWemrCRUOomJJuR79Tzwi4nxFATUdSqzso8TEbwJsI5n88OU2aMVuTtDciq0WIp1KtNTumtSpP7jlgThWaLV8whcsQYEj4gsXnyBiPWOeAstxOhVbTSVjJvC/D5mTYDHcTy+hkrIxaAGg3Im/wCe2F5kCtzzDFhSD12lDq1QpvNjeZn+2EXEsuaY0T8J0+ZPWeZO+C6PFg2krZm2UkcuY6jbCzM54HxMQBvqP3wnw6ksdcSEZRZ6wTNcN7ymkg+EnboRcekkfXzwx7NZV2qCnqYmmhY9Tsuk9eR9sFZUIp7xDrsAHBBEbwOQvfGOWzKUcy1diWZ1Kkk9SOQj6X9cWZVPlk/1HqdqJ+0YZYF6lTSATTUtclTblBIBHXnfnfG/C61JAq3NQpqVhMERcAGIjafXC+hmnWoUAB17SJ35iecRzxk3FWy9AKSTMHeIAMxb5R54YlBQPiPD/p6RKerx2lTQhzcgEAXJ3HttzwuXjGp1cKrBPFoZQTz9CQDFpiYxMDNpWYNTPxAGDyN/DHsL+eH+QalTJIVlqPS0GIfnJEyugnYmDaI64nQnG9dIGFWB3leM4Fo16jvppi+oCBTOncqTIuYiLkc8fnGYqa69NELLqIqO2zMt5u3o0zeYtiuzXE6dSmyVlZEqoyOacFibDWVNp2O+/XfEwOCUBmEBf+WgtUDeJhEAQQIJmb7HV0w9iGoShirbkyoyD1qdI5alVp5kOpCIzKrRyUhmgkDnzicA5nNU6iPS0VRUbRrlrhkIkCd1OnnYcrDGfG+FUaXdqMvmUXV/1WbxDVuVcEosC8bW5Y1ztV1qU8upDGmsK39SsZWRMmOnmeWKDVVL8W+3SarlU0yzkGPCpg3BJI1CJAXoOgxhmuLur6XBgiVKzcbHnMjoMHf5bA7+s7GnRGmw+Ikm17XZjYCw9MMl4alWkDrAYeJGiRefuPyxAcSq/pAE8jOmnJQ2kauaUuaj0WKgALcIy3A7wAABiE1AbCdxh+mTpUnZVZo1XdjczcAuBEnbzxg/Cqfw1iihipUKxE3PiXfmQCOrYx7dZwJSp5dTNaRNIQ0Mvh1FljR4T+LeJEYsY2Nt5XjylUuL+J030PUYyqMFYgzA5bcp6YCya96ywwRXYqGYEgNEhTFxP94x8o5asHa5DVYTSDCxyW5+/U9buOA5CqzsgXxL4irjYpcEjyj1+eI8KWApnnkBm0nf5hPDOybhyKlRLJIC3Un+iR+KfeY6jEv2loRVZAZ0WJ8+fyNvbFtwfMUgzMisVqKHgvHdt+L/AFADTzMwQMSfFqQLtAgltuYHQ9cUsqY9+sZmxrjAqK6NMrRO8yIj99Jwz4XxBxSdQW1ATI3N5I+/tgDi5KAIBcXJ9dvpjXI5F6lGkyAsdTIwU3ndZHQgm5t4cQOpcBvm4pKYgGMOG8dFJbSajR4ugO8ee4+R5YseB1xmAodhAuq7Cf8AVzJ/viIr9nWBlmAPQCfabYacLLU/xbcwPqfT8sOQKCSesywDtPtfiRc1FCnvU8C6vgB26zy6dMOsjwkVB3hkkNpUKeYiZ9JiLc8SRzBqJULjTZmDgaZIJmLQTfY9MVf+HucHdNR162Q6pKxIcAzve/PFOqxX5UYK5E4dlmFlq1VXkocW+QH2x2LFdtp/frjsFR7wqE/BGzlNWg0qqFWEgtBQgjYEW673jFZwLtMlKtqC6w6nSZiL+KOhM/TDvN8Cp5lGJVe9AhWbafw6huYvHTUcR3DXBzYD0axZQVqKaelQwAmGFipF5tbYG0zNT7jpHYqyiuDAsz2gJDfxDVUZXCEEE/FJtJuBBn264c5utlggRkKtpgOVn39/IYV9qKDoagVV0qdQmWJHKZBiLW/XBq5pa0FbgrMHp54TmQKAy3F5sflcTM5mhQypSk0sRDMQQTz6beWAslxJHUFnC6RcN5QJ9NvmMfc0imRpCgiGMwom3Mfa+M8tSQNpUq6NCnoRImQep+w6YFUDAlrsxQXUNZhmZ4RVcMyNT12YU58Wk84PwgC5wmyNN65dANQUS1rRIANz1IvhhluMMp10xDABNJBlRuQCV6rsTt5nG3BMqy1xVC6U0wO7kgREySfECbxti1EKjiei64wAR0jWl/hv3SMwzTJUCkwBC2vuDPQT9MKM58UTq2udzbF/QfX4XCsSNBOn5xN7XxGdpOE/w1aJ1K91IM87j1/XCixbeeYxLTTiKt/CU6q3NJiGPSTIHpcfTC7tJnk7lBrUs6gQNxtJNo5fXDvsZwoVBWqVvFTY6WQPpKnwhTvcXKmxvpPLAfbzs3Ro0svWo0HEytRzyYREgGAxgwAoFjhyYiKJlIQ6d/iI+zHC1q5epI1VS+gD+na4O/MfLFb3HdqFBnSI1Hc7XxG9l+KNSzAZwdL1FkCINx4ht/wcX3HaOhpIKydvWenPkfbCs9hr7xOS7uKcxmJI9OmPlTS8K3nEb9fr+mMMyQwVhvF7en64xpVoYE7AyfbCdZ6RDGjH/DuPCaVJtTUzbSbgggi3zwfw2ELrXUjukBTu7G7fGfFIsQDyMeWFGWz5rZdTUpJ4ANDJKkxaYG+2/O9sNcvkjUoiq3/XVtJNwDT5X6QeXli7Vc9vC4C8/wDJhx7OHNOoXvRTSRTpqIDG0lrMSYkkxbl5teBLoTQ19JsTIIB8QJB2/tj7m1zAok5eqigCIUCTvJUmRa3IXFzfE1wTMVsvWjMvq77xd4b6n5AsTvpkX6qMKyAcybxGgk6eZX1CoV1sXNlWbqfiDG9llRIEztBwFkslNQ1aiUi1RpYrbUWIMyI68+l8Y180GZGYAaLm3xBfhBv0MYVcV42VqMlLwpMjnHOAfLb2xobbbiTh6QUI6zD0dWrTYnYn9fKMMOKV0ASoe7V9K/G2lp5aSBcg8hiNy1Fah11HKqN4uSYsB6x7e+GfFOOUKqhDTY6T4WYkFeUgK19zZrYFsmNTuYCEXZ2j/N8Ly669qbs4ICkHdgZ0zOoXAmwBxO5jKBsy7uQ8kQACAAIH7Pvg/M5nKUcvrSGcmNRckL6gkEMfkTI2xHZjtMoYhZZvkP1OGFEygExmZgxpYd2hypcPVddIVosLQenkBp9ycZ9n1OWotmTDs7DTy0gzHzhvphDmePPVo16TkgMRvyjlHlg3svxZQ9JWbWw000HIAW25sZN+k4B8elaEAIKJMo83Vq1Ss0xTLEALMkzEWtE2wxzfC6dGnLFnm069N+kQR1sR74K4VQ1utVhJBMdR5/XCPPcWOZzLU1MqikrGzeY9Zt1t1xI+vWAsFAOZjleK00pinUYtl6jsGoadwY8YIsrIwF7fcHKlXfKZsd2HrUQqoKgIJ0mIDqIKiTF/hIF8NuCZOnUqakcMBTdXpOLywjSmlrze8zJvhrlclQr0lZKYUGCoghlbmGm8giDPTHoMwC7iVvpVOIyo9oaekb/T9cdj864nmXSq6lYg7FT7G3Xf3x2ESOzKoZvSoIO9+pn0/e2N17QUHTuKw7tTAap6c/D4ieQ6GMTaMdJM/ACSOoF5HmBOPDLSqVIpuHTSG1QQYIkLp317gjlB6Y81HyFrXib4cZBZQQ3tslM0teSMywUlKgUooUKBuPDAvqsIGJPKcFqglEfU4U6QhF/XqCbTG5GK7KwmpUpqZkS15FrwY03ne9ueB8uP4cuZJNS5kyBcnp5n6Y9FC2k2JU2da9W57SfpcGqsdNZalMyCC02IuTqGq0BvnYY7PZVKboKbM6CIJEc9rz9+fLbB9LibUzuXU7qx+ZHTfA/Fs53lyxcKPAZmF5AXtBtGAVvM4iHzBhom/wDAUaCGq/8APYm2smnSFxB0/E+5gnTMG22FWe7Q1KmnS50owJCL3dOJEAL8RAjdjedhh7m+F94jNqEG41rIgbTe3LqbDAuV7KVzXppU7tUYa2KsDAkgiR4ZMAC/4geoDMXiNSknpKFKm9+JRZyvBkWDXF9wbj1xhxHhYzlCLBlMiDpI9zaDN5tgnjtemhSnKqYJRfJYEAc4BFrnCunxBaSszkxtEwfvy6eWOwOHWRKp10I7HCe8r0glOmpZSDU1av5ihZZYY3Un4hY3xB/4j8aWtmEVWfT3Shi2oENJlWUwJlRaLiPLFNwtxXRjQV6Kata1GOoiZjREE2++FHaHJ0FaChqMoAZ6hYsSOZMi+wxR5g1VLMuVU2iXsz2QbM0w5fQgmDG5kgx6R9cfpOYp99lyJ1sigE/1R+OJ9/8AnEzwrNr3KKh0qshh0OomfqD74KXjhUgAxFpPL9OuEZjtbfaStk1bRLWqaJB64a0+Gd1kqmYYKXK+BTykgSR5zYeY62IouVYsVEblrC3I235bY8cfzrvlmor4i7idJEhdyT8gPPHnK+4HyJiqAbMZZXNLlkpu9MuzIhADEJJEyReY2AFrY0y6NnGZqlQIA2lEEBDEm/U3iSbT7YR8KzZsryQoCgNJgAWFxaAMUvCKypTdQfC1Q+IHlEwftj0S5BXt/wAjseVhfaoNxXO1Fy9anAB2EbgTH1j5YR8MzYr5fuWM1EWCvOBZXvuNh6jzGG2Yq947HkTYD7Yg+NZ8/wAcTROg5cBS45sCSw8xJ0/9uDIDL9In3k3Df/qCo1CotUDvA+i1tjefkfXC2lnCOYwxzmao5in3jnunvIAJBboBzkffe2ESPaT+/wBcCgG5qc2/SfoHZCojrU1AGNLQeniH1vHpgntDw+nTOumYUgQDcG9x7dPI4hODdoamWrioqypGlkM3TePXmPPyxWcT4zl6qBqbSpEldnU+h/IkeeBbCrij/c3SFokWIZ2g4TpydRi6sxpakULcm1iDz6Ac4wB2S7PCjSqPXcCq4FgLoL+EtsSTExGwucL+DcU7yoCTq0U3Ik7kEAb+s+uGmVrM1JzzLXMb9PTY/PCh+kulfwzHIBoCB9oeBHQHDala0mzKfX97fNRwrIjLGVYs4/HtboBOGuezBaFOwH1wGcsTF8HrZ1qKOQ8DiVHZPtARU0P8LbGLzHlvO3yxO/wFUV8zpZFWm5RhImCzaQBM2MSYgDfBGQ0oys50oCCT5Ty8+QwJXzGvvnpxqr1GZiWHhk8p6zHpJ3iORtN2ZTgF7t0lDxc5ill1qUnVWqQuqmyrKj8UfFJ8IibaTYTgzsvxQJ/LZO7GqV3Ig3Mn1vPOTiEocLzOkhdDQZtUWPTTMyPTlgmlma+VirWpFl+AGbSQYsN+vLY41g7cVUJmLmfqud4WXcstYoDfTIta/LrjsfnTdv64soQKLANTloHUhonnjsGGb4memC946PpUM6WYarAmZ0hhcwd+fznDHKKtOebG5I+wHIYxp5gaTqJAHQSduUbTtPKZxlm83QRIqsaakiadPxVXIA0qoJ8KsfEzMegF50z+HBbgRoZs2Ib0OvzHdGt4HYQFp3ZjygTf2v7jEXxLtSalXwOO7kBbXaQdz0/Tbni34Z2jaKKd3TqqKboaa1EcKhGxYCANIIKknflOJjjuQy70g9NBSezBQQZXSAACCRq8PO9/PHoHGKqAMAUXAcj2gqUjYK3UMLH5XHthtU47la6RVRqbzurCP+06THo1sS1fwtGzWkc7icOeCHJhZzNGpUYEMuipAt1Xf64Uo0mJRKO8u2zVCtSbu1IZRBXkYiTpFpidrfPDenkF0UnVbFSNR/DBMenxH5nE1wytTarSekoSk7BO7UjUTy1TsAYkWwzzlE95WcFmNOP5c2kbtHQWMc98ZkxI4O3PaevoxlKUc9RJj/EbLU+8oOHllLRI/CNJDQOrE+w64RHi9JqZhVaLAVD8RJuQm0eUk4+dqhUq5s0ySTpUA8gAt/8Ay1HfrgalwhaII+Indj+nIYJFCrQkORhjOmWXZzNo+UQKoUGdSrYBpvHTl7EYC4zwglS6nVG4vIv8iJjbqMJOB8WTK1WokFVqFWWATpYjf/aRG20DFcc3aJgGbgyD+o5WwlrQ2OsiyDe5GZLP9y0xINmHX+45YoaOZp1E1IQw5gi49Qdvb64wzuRQzuPQ4VV8vourkGZ/cbY1cmraBYO0N4lnSdK0zCCzAM0C+8TEfpj5k82FWOZNzjCtw5zTVmLayxnbYEQNr3BPuMDOpE7jE2VFf0iNc2gWMxmiNjGG2WzTVFCiNUzHW0bcjiSplibYc8NpuCJYCLyfzPTHLhK9YCWNpR0aRUzsd8AZvs/RqaraGI+IX9JBN+mCszm1WQxc+KAqqTqETqGxK3Anr88ea/aTL0R/M1i1wVgjnYMyyfISfLFilWG0Z5OQdJ+d9oci+WOh76jqDA2IEiRPO+3LC98w6EOfEIsRN/LyIA2573EYf9v+OUsx3S0J0QX1MNJnbSJ2A59ZHTEohZZEi/KZB57YpRNt5QlgbygfKHM9ylFSWZQgURMgRc7CwBk8jhzV7FV0WJpyLABvzgD64V9iOMChmQzEAOhSSbAkiDflI0+/rj9OqJ3i6gRP39sIYaTpPERlsGp+a5EvlKk1VdVm4jkbSORixtiyzPEKSqDSIIe6ny5QLfX/AJarwt2Q618B28/Sfyx+d9r81UolEpk92V0mRcstoO0GDuOvlibKnmsFWaiqxGqPGcEknngyjwyoxWVKAiQxBAjr54FzfFEdKDUwV1opm3IQbje4k7YacU7Zo+mVkDlI26W8sDjQ7gxJUXFvEODtUC6CO7AJMwCSNj8ibDz64S8QyVOlK0/ESQxaPh6Kv3M8wOmHHEM8KiqKTkfiKbNB2JB3EbRMzgQZIkyVLT1nBC45m0oAJOtlcG5JzTgAwN45T1jbD1uCjQxI0wJk2HoZ36W54T92MPK6hE2TD6eaSL0xPvjsCKoj+398dhPlt3m794Xms4y6dO8z7bfn9MSvFqVZSKrQQTczPiPXmLA3xQNW13F56fbBCcLL0XDwqlTdzAB5X9RywPhy2PavrCxOyHRJfL5+pSMoSU/Gq7tc+GRcDfblfDv/ADClWNRqgFA76ttKifCBNyzECPI9MSopcrjpDc/UWw17M5Fq+do0j4lLCQdiq3I87A+/nj1SNpZKXJ9jFan3tZSzNdVk2B2LkG58p2+QHzIamdMaItER7W9MfoFcLJsxYG87c5m+Fmd4StQkNMtB5W8hHL9nHnay3ukrktvEXZfiWir4ue5JN45CI9d+WLPIfyf5zzqqtJItEx4jYx8Qt54m/wDLlpVCdTPAlTaxEWIIM9OXPDWl2gp01rtXYFXoxotqDHbwi4EwLjYeWGKw4lPhslemZ8e4dk1bUneCqgg6hIabzJaenLYDEpns9TB2LH+kb+hMeEfXHp+J/wAW4YBlRLAmJYwZ25Cef9sG0OHKSIj9/bCXzBGqJzVq7yL/AI1zXNWoJYiwiwuIAHIAAx0jGrdpKiKe6J0zqaNr7CDt0kYv6lFNOkoGH+pQdo+X9ziV4zwNEWo9JJBWNA35CVi/O+HrnVqBEJMgOxmXDON1qtJqhphlVoZ7LuCQOmw3iPnjzV4fUrx/MkAzsFjmptafQ/lhHkKNYPoRXfuyCQEaAAZIZd9zeenlit4G4ZahMBe8ESYEupYLJ5+FjAwWSkFqBDZQFtRvDkzLMNDbiAAOgFp+QvgNckzG9vbFDwzg2p+sjYbGD/fDrO08vQKLUP8ANcgJTX4j0gT7Sbb489gdysk8osbkRX7ig4Ri7MQDZLXmL6t7bYxz3FUlktGn4VYFjNo84/Y2kTNI+Yr16uoAQdIJgIFEE7brBUdSG5xiay9LS2gCWmJNulvLFePEGFE/WUJiUb1P0bsJTFanUfMkvSpnTTpsJg7Ej8SxIEWBk7407Y8GomiWo6UcAFe7Gnbk364Qdhs/3dSvSmddOxmRqDAmJF7ar+Xph32sqmnSFQU2dQJYr+EHmbbSQDtEjrhWQ6cgAg5Xe6EhKGSZkNvEjGQ3MQDG1wT9zgOnX60wNNwW9ZiNj0v1w0p53XqNMxqFzAkb8tvKeU4Dp8IZjBa5O8Tv5z+5xYrnfVCDVu0zbPSndyIgEiBaJgTyIBO39R88fsHYmimXy6BoLuBr1X0ggEL5AD8+lvxbI05YKbDUJnc3898fqRzlSnJEkAyD+/f54X4htBAHzOyNW0ouK8WDIyDw236H7Yg+N6aiwwveD0MWO/MEj5YcZriE+Mm8zF+k9epOJvP8VSmVDLrVidURIGwI5bk254hxlmexEqx1T7mVIyxIQTSJACkwUnceGPi5Ts3ldPlqjVgAvhiQ+xIPKPIi3qDti84NUylSBTroCfwzpiTzB9MK+M1qC1NCMjM5BLLs0SB4hYnfbDwzKCNO8Mk9Fidqx1Dw/CNIYiTAtBPpjWjxHTcEADfB75KUNQOoVQT4XBkAXtMm2J+vm0vINrX5np6+uMRC/SAFZzZjh88H0liNTCeZ5mJgWJ3E9fPA6VVB0lgGJgCDN/a3vhzwbg618sHDSw3I2usQVMj/ALt7YSZ7gjUWBI8J2I2PlI5+Rw9DQqcyqDsY3/hKQ/8AVB87D6Y7CRcu0Y7BWsC40aoAPCflv98C5yvYCp+L4Q28nYwdhzk/XHnh2ZZ8zTUytIvDgDTeDHiUbEwJ5yMH8Y4A+Z7yqktEBjs0ctNvYzvhdLjYBpfj8GSNVyOz2X7s9b2YbY95TNaHSojFWnUpG4O8+WKPhnD4YU4A7sfiJMwsgWUwSeRiY5b4MzmQQeOqUK0lWIgBZAgctR5GOh3xd5kLTUIyv+ICsqjMoUY2DIJDf9u49remHFbjdFaay5HeCRKMCR1+Hb1OIrK8ADuramqEmZs3hB2InwjfacVOd4gcxUWgCf5JDS87C7D4QDAAgwY9AcR5VUmh96nL4ZX9R2mjcUQGATJIA1KwEcyRY2E2tPUYn+O8PR/HI1sfjUiPKYsAVMbW8sYcYTVVqGmdLKZ0apgXvYAGYnrB2x4oZ4FAkwTBAkEXIHwCSGJb/jHKlbjmGmJUsATXg9FqYgg6AusseTGZEdLT5Yd0qogEQQdiOfvgSsT8YkFVvLCAYEAgRe/WBthdkg8sAxQEWiIEXkjaYbfY8/JL4tZ1CKy+FBNrzKEZgxvP6Y6zCPvhJV4hVRkGlHVjEx4ieVgUgWJO8bcsMM5xdqNFjoQ1GcohToLSNUkyTb/affNDDaIHhmveSNXhTJne7QeFXAUC8TBm+5v++Vjx/L0jSp5Yjun7t651+GKj2WQJM6UJA2/mRiR7OUauaztOisl6jDUxJlRMsxg7ASbz0x+jf4iZ3L0lLmkrtU/l01JgqoGnVP4RZCPP3w7KGte8txLYMiWNXK0kanWqU7XQO0NB8RBWNKgAWEm49vPDwQ/eammrDIWJZojfUbkajBm9h549cK4pr006pGgWbUTYEgGBMCBcROw88Y5r+VTrSYamqqp3kRoIB8pDD/nHEMfSeYOw3m44hVepANplkncDk29jFxtjLMVgzFV1u7OXZmYA6m333YEm83kemBaHGqemmqiGv3pPiBgyIHS4MdVHmMF5Ph7PULIb6TbcnUNgSAJIiw9jjtOnc7Qtq2m1XNDK1NCoQ4OpnfYgckAUMwO2rYibc8N+KF8xlAyHT1vsYI0kzYGYPk2EPElFR1YKU16FJefCYAvPwy0eC5IE2xQ5LKnLKyOWMywAjWORMavxXtP4cIyKPSesnyISdSjiSXD+C6fjZg0mdMRFoG0dfK+H+S4RUcwrApF/CAf9vhjfqI2OMKmcVmspUDrv9MWHYHKh6jhvh0SD5yPynHM+RiDJAWZpFZzs4VkGmT5iT/cYoOH8UpFdGYbuakfiFnE2IIsD1Bjnir4vkQCSAQpEAjny/LET2pyylAoZQ0iCxgHynrzjyxh1OwDicDbaWjfJ8BGZZgGCqotzLAD1EbfXEPxegQSCL8o8uWKXs5mu4MuRq2tfl1tOPnH/AOGrGQWR+TKARPUjp6fLD8ehZYPLHEhOC5nRmabbrIDHexsx2tAJwy4ioSu0gnS0lOsG/wCuGeT7MCoNVVliZJpgAtbYmNieUb4U8bpBHOmp3huRMk6eRZvxTyPkZPVwZcj+ntF8naF16JCFkZilTxm8iSBY9CNj5jC1mPn73wPluMsikA6T0C2J9IgzbfG3+cQAWpiTuFMQPecGEYcxZRrvmPOAdqv4O8KwPxIbTsN/r/7uuGma4lTzaEUXAJOrQR4h7E36SJ9cQHEsyrvKnwxAmxnGS1TqXqYvP7+eCGPaGV1CzzHmYo1wxAiJ5W+5nHYxGcqi2smOdz9Zvjsb5Z7QaPxGnckoWvrPiJAst7DcQfOOe84ZcO7Z1aNkVSoBOkgjUZMnzNwLQLYSZrMEs605kXgADaP7nbr0wXkKHeozAA3BjkFW5IO0WMwOeFuqkW09FHI2EbZTi9fMGrUISmEQuVBPik6QkxBibWI9cL+J0X73wDTV8PhswBKzu0rEA7cwfLDfJaBqbfvF7vSGEDSSSY6yQBtflc4K/gRQ0CoCe6CzzgXGqVFidQvvI6jEozBGpZzC+Yk49xKoayZZSuqmqyVGklmgQSSQZnmLA4Ny2ZCpTq6D3wcyDIaAwtO8CIt58pOBs32cIzL1ajA6i2kAaiLWJJsIBERO3lhZWXQwa5JJkt4rRNjMTfbDhVADmZ5hHMcZnKB6hrMFadMRKwLRDC+qREG1o3xP5rJ99m2IfQgmA3hAI/CNgTqPXFAilyCDECD0YzJEE9dUW6Yx/iqbgqyzUIsItYk2MgHYSfbHKaO0IixOoUGKaAXM2UE8gCZmdtwOf2xyVmp0yHAUddoPWBv7R1wZkqmqm4BDpHhJkCbnSLQAPKee+PZyS0kWpmPggGnSDeKoTMMxjVTpg+GRJOy82Gbk1C4FxTlKtJ8wiSdSvKqRuoFog2MC4k8t4MsuI921RG/BSIOhQTEXG58V5knmDJvgPgeWDNVqW0hVlFMjU7KvqBBaxNtN9pxrTzzVGXuwNJYyDYCIMLNtRLKBNjebSca1CCK6zbse1PK/xnEEfUq0giHTp/mVWgKB5AE32kYD4xk0zSrmGqMuoEQTqI0ghYgGLgSLm5je1Bx/JUKWRp5Yk0CdVQKqn4msusQS0UgCT1cwRyn+znCMw695Qp1Kxpsp0qCIEGQW3HoCDI9DjGN7g7iDVCjFGhzCVUaJgOVKSo/pkWEkkzvhnx2q1KhQNJlaG2aDOkCJ5QdU+vqMFr2a4j/M1UKxpkFtDm0kiAZNzy/cj3muyXEClILk2Ze7AgrIB8XnvEXFx1xjAsw/yA3xIhGAqFoBJb4dre3LfFnwfhlLumrKAG8XeAHwtq+FACLAsYMRbbA+b7J50IaH8LVlZIUAneAWVv6Ra1j641PZHMrlVQUKzsT4lCEqZWzauizAjnr5Rg8nqqpikCMuFcPoO7jM95rUDS11KswDNU09Y2FxpF9zjSrwMi7108YbSky8Egap0gCOnU8sEZHhuZpmmf4WrIhiVC7iVIOvaQx2kcotgeh2Ez1Wt37rA16gajJT8IEWRWfkIF9o2jEpR2hkioj4iKdBXBrJVanuAIPkPivf3GPnCa/EBS/iqCk040kKpKxYmVPisbaxzBExhlnOyNfxNTfLUlqXDVHpKYPmSain0AxY9jss2Upx31CsoEhadTUykwP6Y0zImefnihBShoBTH7gK2kbk/wDEfMtSNJqKFoMQGtEEk+KwAJwpr5uq1VTXaZBAUCFECbCee4O/ni/452Uo5ioxVUpM6wzUwYM3MrIv58+eEnFv8PRlUFSpmnNOmQVVaJdtvOoCFgkcwMdr12JP6GupK1qp64xV9zPL9MbZuhoP2PlyxmaUpPUx8v8AkYSFAEjIh/Cc4VI8ot8sBZ5RqKsIIJhh5xBIgwPTrj3kzfHviieOY8v74HDa5SonY3ZbEnK+RqjxFbGYZTIkbCN/THhctUMFqTgE81aJ63GKHv6gpladR6cHUdLMAeswen2wg4pVGoaXd5AJliYM8pOPTU3LFOoXB8xw2qjmUIAPMWt9xj0rRyv154xVGLTuTJJIvg3h9PxXuBv0nDQJpmtLNAAC9vP+2PmG2Uo1NAik3sABvyEi2OwVxdwHLOe+Bm57yT1tig4F8ccpW3ucdjsSZfZLsc04J8Q9D/8A0/QfLBeeqE0Wkkyl553n747HY8x/cIZ9k3yjkPRIJBKEEjmAbA9YwJmsuupfCNm5D/Xj7jsPyczV9onzhjEUVAsO8+8ThdxhR/Kt/wCn+VQ/fHY7HY/3Ib+2G8FE16YNwTSBB2gmnIjz1N/7j1x47XOTnc1JJitpE/0gsAvoIEDlGOx2KRxFdYR2fGmpWC+EGuQQLAjTUsfLfA1Ufzm8zf6Y7HYTk5H0ndJdf4iIDWoqQNLVGVhyICrAI5gdMNeGZhkywCsygEAaSRA0LYRjsdjMf7n9/wCzV9v58SA41xWs1KuWq1CV1EEuxgzuL2OFVTtBmQgjMVh4Ke1VudNCefW+Ox2K0/cP1jOkX0eJ1alXKa6tR5qmdTkzdd5N8POKUx3QaBMTMXmVvPufnjsdgch9X53kb8n7QF3IpUACQHq1NQH4oqMBq6wLXwbnviHmBP0x2OwnN/GNx8GTHagf/c1Tz0rf2GL7sKfBlfOi0+d6Rv13PzOOx2BX9lft/kRj9h+hlRlWOsX6YZdohORP+7/5gfa2Ox2F/wAD9JHj9p+8/FVcnLrJmGqAT0FRoHoMeQfAv+5vsuOx2Dycj6wm5MJyouf31wRXHxY7HYXh/cP0k4i7N/8ATf8A2n7HElmjZfbHY7HpY5Zi4jGjt/2j7nH3Ln+TP+r/AOJx2Ow4QzNadUwLn547HY7BwJ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6" name="Picture 6" descr="http://www.plantarium.ru/dat/plants/5/535/76535_6bd6b89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7" y="2657993"/>
            <a:ext cx="319251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00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724128" y="2348881"/>
            <a:ext cx="3240360" cy="4176464"/>
          </a:xfrm>
        </p:spPr>
        <p:txBody>
          <a:bodyPr/>
          <a:lstStyle/>
          <a:p>
            <a:r>
              <a:rPr lang="ru-RU" dirty="0" smtClean="0"/>
              <a:t>Расположена на побережье морей Северного Ледовитого Океана от западной границы до Берингова пролива. Эта зона занимает почти </a:t>
            </a:r>
            <a:r>
              <a:rPr lang="en-US" dirty="0" smtClean="0"/>
              <a:t>1/6</a:t>
            </a:r>
            <a:r>
              <a:rPr lang="ru-RU" dirty="0" smtClean="0"/>
              <a:t> часть территории России.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Расположение тундры.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1"/>
            <a:ext cx="532859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49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6210149"/>
              </p:ext>
            </p:extLst>
          </p:nvPr>
        </p:nvGraphicFramePr>
        <p:xfrm>
          <a:off x="899592" y="2060850"/>
          <a:ext cx="7408863" cy="444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9621"/>
                <a:gridCol w="2469621"/>
                <a:gridCol w="2469621"/>
              </a:tblGrid>
              <a:tr h="784482">
                <a:tc>
                  <a:txBody>
                    <a:bodyPr/>
                    <a:lstStyle/>
                    <a:p>
                      <a:r>
                        <a:rPr lang="ru-RU" dirty="0" smtClean="0"/>
                        <a:t>Природная</a:t>
                      </a:r>
                      <a:r>
                        <a:rPr lang="ru-RU" baseline="0" dirty="0" smtClean="0"/>
                        <a:t> зона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Приспособления</a:t>
                      </a:r>
                      <a:r>
                        <a:rPr lang="ru-RU" baseline="0" dirty="0" smtClean="0"/>
                        <a:t> животных для обитания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Животные</a:t>
                      </a:r>
                      <a:endParaRPr lang="ru-RU" dirty="0"/>
                    </a:p>
                  </a:txBody>
                  <a:tcPr/>
                </a:tc>
              </a:tr>
              <a:tr h="784482">
                <a:tc>
                  <a:txBody>
                    <a:bodyPr/>
                    <a:lstStyle/>
                    <a:p>
                      <a:r>
                        <a:rPr lang="ru-RU" dirty="0" smtClean="0"/>
                        <a:t>Тундра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Густой мех.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Северный</a:t>
                      </a:r>
                      <a:r>
                        <a:rPr lang="ru-RU" baseline="0" dirty="0" smtClean="0"/>
                        <a:t> олень, полярная сова, волк, лемминг.</a:t>
                      </a:r>
                      <a:endParaRPr lang="ru-RU" dirty="0"/>
                    </a:p>
                  </a:txBody>
                  <a:tcPr/>
                </a:tc>
              </a:tr>
              <a:tr h="784482">
                <a:tc>
                  <a:txBody>
                    <a:bodyPr/>
                    <a:lstStyle/>
                    <a:p>
                      <a:r>
                        <a:rPr lang="ru-RU" dirty="0" smtClean="0"/>
                        <a:t>Леса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Лазанье по деревьям, спячка, норы, гнёзда.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Медведь, лисица, белка, рябчик, глухарь.</a:t>
                      </a:r>
                      <a:endParaRPr lang="ru-RU" dirty="0"/>
                    </a:p>
                  </a:txBody>
                  <a:tcPr/>
                </a:tc>
              </a:tr>
              <a:tr h="784482">
                <a:tc>
                  <a:txBody>
                    <a:bodyPr/>
                    <a:lstStyle/>
                    <a:p>
                      <a:r>
                        <a:rPr lang="ru-RU" dirty="0" smtClean="0"/>
                        <a:t>Степь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Быстрый бег, норы,</a:t>
                      </a:r>
                      <a:r>
                        <a:rPr lang="ru-RU" baseline="0" dirty="0" smtClean="0"/>
                        <a:t> стаи.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Сайгак,</a:t>
                      </a:r>
                      <a:r>
                        <a:rPr lang="ru-RU" baseline="0" dirty="0" smtClean="0"/>
                        <a:t> суслик, сурок, степной орёл.</a:t>
                      </a:r>
                      <a:endParaRPr lang="ru-RU" dirty="0"/>
                    </a:p>
                  </a:txBody>
                  <a:tcPr/>
                </a:tc>
              </a:tr>
              <a:tr h="784482">
                <a:tc>
                  <a:txBody>
                    <a:bodyPr/>
                    <a:lstStyle/>
                    <a:p>
                      <a:r>
                        <a:rPr lang="ru-RU" dirty="0" smtClean="0"/>
                        <a:t>Пустыня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Недостаток воды, перепад</a:t>
                      </a:r>
                      <a:r>
                        <a:rPr lang="ru-RU" baseline="0" dirty="0" smtClean="0"/>
                        <a:t> температуры, недостаток еды.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Верблюд, скорпион, ящерица.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Особенности животного мира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478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2503409"/>
              </p:ext>
            </p:extLst>
          </p:nvPr>
        </p:nvGraphicFramePr>
        <p:xfrm>
          <a:off x="314326" y="2492897"/>
          <a:ext cx="8506146" cy="3993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5382"/>
                <a:gridCol w="2835382"/>
                <a:gridCol w="2835382"/>
              </a:tblGrid>
              <a:tr h="761960">
                <a:tc>
                  <a:txBody>
                    <a:bodyPr/>
                    <a:lstStyle/>
                    <a:p>
                      <a:r>
                        <a:rPr lang="ru-RU" dirty="0" smtClean="0"/>
                        <a:t>Природная</a:t>
                      </a:r>
                      <a:r>
                        <a:rPr lang="ru-RU" baseline="0" dirty="0" smtClean="0"/>
                        <a:t> зона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Приспо</a:t>
                      </a:r>
                      <a:r>
                        <a:rPr lang="ru-RU" baseline="0" dirty="0" smtClean="0"/>
                        <a:t>собления растений для выживания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Растения</a:t>
                      </a:r>
                      <a:endParaRPr lang="ru-RU" dirty="0"/>
                    </a:p>
                  </a:txBody>
                  <a:tcPr/>
                </a:tc>
              </a:tr>
              <a:tr h="772543">
                <a:tc>
                  <a:txBody>
                    <a:bodyPr/>
                    <a:lstStyle/>
                    <a:p>
                      <a:r>
                        <a:rPr lang="ru-RU" dirty="0" smtClean="0"/>
                        <a:t>Тундра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Крепкие корни</a:t>
                      </a:r>
                      <a:r>
                        <a:rPr lang="ru-RU" dirty="0" smtClean="0"/>
                        <a:t>. Морозостойкость.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Полярная</a:t>
                      </a:r>
                      <a:r>
                        <a:rPr lang="ru-RU" baseline="0" dirty="0" smtClean="0"/>
                        <a:t> ива, ягель, карликовая берёза.</a:t>
                      </a:r>
                      <a:endParaRPr lang="ru-RU" dirty="0"/>
                    </a:p>
                  </a:txBody>
                  <a:tcPr/>
                </a:tc>
              </a:tr>
              <a:tr h="772543">
                <a:tc>
                  <a:txBody>
                    <a:bodyPr/>
                    <a:lstStyle/>
                    <a:p>
                      <a:r>
                        <a:rPr lang="ru-RU" dirty="0" smtClean="0"/>
                        <a:t>Леса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Стойкость</a:t>
                      </a:r>
                      <a:r>
                        <a:rPr lang="ru-RU" baseline="0" dirty="0" smtClean="0"/>
                        <a:t> при урагане, </a:t>
                      </a:r>
                      <a:r>
                        <a:rPr lang="ru-RU" baseline="0" dirty="0" smtClean="0"/>
                        <a:t>густая растительность.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Береза</a:t>
                      </a:r>
                      <a:r>
                        <a:rPr lang="ru-RU" baseline="0" dirty="0" smtClean="0"/>
                        <a:t>, дуб, бук. </a:t>
                      </a:r>
                      <a:endParaRPr lang="ru-RU" dirty="0"/>
                    </a:p>
                  </a:txBody>
                  <a:tcPr/>
                </a:tc>
              </a:tr>
              <a:tr h="772543">
                <a:tc>
                  <a:txBody>
                    <a:bodyPr/>
                    <a:lstStyle/>
                    <a:p>
                      <a:r>
                        <a:rPr lang="ru-RU" dirty="0" smtClean="0"/>
                        <a:t>Степь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Добыча</a:t>
                      </a:r>
                      <a:r>
                        <a:rPr lang="ru-RU" baseline="0" dirty="0" smtClean="0"/>
                        <a:t> воды из-под земли, избегание засухи.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Злаки,</a:t>
                      </a:r>
                      <a:r>
                        <a:rPr lang="ru-RU" baseline="0" dirty="0" smtClean="0"/>
                        <a:t> полынь, ковыль, тюльпан, пион.</a:t>
                      </a:r>
                      <a:endParaRPr lang="ru-RU" dirty="0"/>
                    </a:p>
                  </a:txBody>
                  <a:tcPr/>
                </a:tc>
              </a:tr>
              <a:tr h="880850">
                <a:tc>
                  <a:txBody>
                    <a:bodyPr/>
                    <a:lstStyle/>
                    <a:p>
                      <a:r>
                        <a:rPr lang="ru-RU" dirty="0" smtClean="0"/>
                        <a:t>Пустыня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Выдержка высокой температуры</a:t>
                      </a:r>
                      <a:r>
                        <a:rPr lang="ru-RU" baseline="0" dirty="0" smtClean="0"/>
                        <a:t>. Сильная корневая система.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Верблюжья колючка,</a:t>
                      </a:r>
                      <a:r>
                        <a:rPr lang="ru-RU" baseline="0" dirty="0" smtClean="0"/>
                        <a:t> кактус, </a:t>
                      </a:r>
                      <a:r>
                        <a:rPr lang="ru-RU" baseline="0" dirty="0" err="1" smtClean="0"/>
                        <a:t>бао</a:t>
                      </a:r>
                      <a:r>
                        <a:rPr lang="ru-RU" baseline="0" dirty="0" smtClean="0"/>
                        <a:t> баб.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растительного мира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25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Сравнение пустыни и тундры.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Тундра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 тундре много животных и растений и их можно часто встретить. В тундре днем и вечером холодно. Животные способны  </a:t>
            </a:r>
            <a:r>
              <a:rPr lang="ru-RU" dirty="0" smtClean="0"/>
              <a:t>переносить </a:t>
            </a:r>
            <a:r>
              <a:rPr lang="ru-RU" dirty="0" smtClean="0"/>
              <a:t>холода.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2780928"/>
            <a:ext cx="3822192" cy="639762"/>
          </a:xfrm>
        </p:spPr>
        <p:txBody>
          <a:bodyPr/>
          <a:lstStyle/>
          <a:p>
            <a:r>
              <a:rPr lang="ru-RU" dirty="0" smtClean="0"/>
              <a:t>Пустыня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 пустыне много животных и </a:t>
            </a:r>
            <a:r>
              <a:rPr lang="ru-RU" dirty="0" smtClean="0"/>
              <a:t>растений, </a:t>
            </a:r>
            <a:r>
              <a:rPr lang="ru-RU" dirty="0" smtClean="0"/>
              <a:t>но их редко встретишь. В пустыне днем жарко, а вот ночью наступает холод. А животные пустыни способны переносить холода и жару.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971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Сравнение пустыни и тундры.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2340768" y="1844824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2204864"/>
            <a:ext cx="7920880" cy="392129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Несмотря на то, что тундра и пустыня различаются температурным режимом, перепад температуры в пустыне днём достигает до +50 градусов, а ночью ближе к нулю. Днём в тундре температура достигает до +12 градусов, а ночью до -10. Они похоже растительным миром. Растения невысоки, а корневая система сильно развита, для того чтобы доставать питательные вещества в глубинах. Животный мир также представлен различными существами, которые приспособились жить в суровых условиях.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flipH="1">
            <a:off x="12564888" y="1052737"/>
            <a:ext cx="216024" cy="14401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 flipH="1" flipV="1">
            <a:off x="11412760" y="3212977"/>
            <a:ext cx="72008" cy="14401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6884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en-US" dirty="0" smtClean="0"/>
              <a:t>www.</a:t>
            </a:r>
            <a:r>
              <a:rPr lang="en-US" u="sng" dirty="0" smtClean="0"/>
              <a:t>old.rgo.ru</a:t>
            </a:r>
            <a:r>
              <a:rPr lang="ru-RU" u="sng" dirty="0" smtClean="0"/>
              <a:t>, </a:t>
            </a:r>
            <a:r>
              <a:rPr lang="en-US" u="sng" dirty="0" smtClean="0"/>
              <a:t>www. e-reading</a:t>
            </a:r>
            <a:r>
              <a:rPr lang="en-US" u="sng" dirty="0" smtClean="0"/>
              <a:t>.</a:t>
            </a:r>
            <a:r>
              <a:rPr lang="ru-RU" u="sng" dirty="0" smtClean="0"/>
              <a:t> </a:t>
            </a:r>
            <a:r>
              <a:rPr lang="en-US" u="sng" dirty="0" smtClean="0"/>
              <a:t>link</a:t>
            </a:r>
            <a:r>
              <a:rPr lang="ru-RU" u="sng" dirty="0" smtClean="0"/>
              <a:t>, </a:t>
            </a:r>
            <a:r>
              <a:rPr lang="en-US" u="sng" dirty="0" smtClean="0"/>
              <a:t>www.animals-wild.ru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информации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46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815" y="2205038"/>
            <a:ext cx="3556983" cy="44640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Расположение пустынь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479258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72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7948405" cy="3450696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                            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Обычная тундра        арктическая тундра      горная тундра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бывают тундры</a:t>
            </a:r>
            <a:r>
              <a:rPr lang="en-US" dirty="0" smtClean="0"/>
              <a:t>?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40333"/>
            <a:ext cx="3024336" cy="230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598" y="2640334"/>
            <a:ext cx="2862610" cy="230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40333"/>
            <a:ext cx="2699792" cy="230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37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276872"/>
            <a:ext cx="9143999" cy="4581128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Арктическая пустыня                     </a:t>
            </a:r>
            <a:r>
              <a:rPr lang="ru-RU" dirty="0" err="1" smtClean="0"/>
              <a:t>Пустыня</a:t>
            </a:r>
            <a:r>
              <a:rPr lang="ru-RU" dirty="0" smtClean="0"/>
              <a:t>             Глинистая пустыня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бывают пустыни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41488"/>
            <a:ext cx="3024336" cy="289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41488"/>
            <a:ext cx="3096344" cy="2920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41488"/>
            <a:ext cx="2664296" cy="2920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8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3121" y="1989138"/>
            <a:ext cx="8739359" cy="4464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\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Северный олень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                             песец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                овцебык                       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Животный мир тундры.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26" y="2096910"/>
            <a:ext cx="299754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" descr="data:image/jpeg;base64,/9j/4AAQSkZJRgABAQAAAQABAAD/2wCEAAkGBxQSEhUUEhQUFBQUFRQUFBQUFBQUFBAUFBQWFxQUFBQYHCggGBolHBQUITEhJSkrLi4uFx8zODMsNygtLisBCgoKDg0OFBAQFCwcFBwsLCwsLCwsLCssLCwsLDcsLCwsLCw3LCwsLCwsLCw3KywsLCwsLCwsNysrKyssLCsrK//AABEIALcBEwMBIgACEQEDEQH/xAAbAAACAwEBAQAAAAAAAAAAAAAAAQIDBAUGB//EADcQAAICAQIDBQUHAwUBAAAAAAABAhEDBCEFEjEGQVFhcRMUIoGRMqGxwdHh8BVC8QcjUpKiYv/EABcBAQEBAQAAAAAAAAAAAAAAAAABAgP/xAAfEQEBAAICAgMBAAAAAAAAAAAAAQIREiEDMRMiQVH/2gAMAwEAAhEDEQA/APtDAGBUAAABYWAAFhYAAWFgABYWAAFhYWABYWIAHYWIAHYWAAFhYAAWAgAdhYrCwHYWKwAdhYrCwHYWKwAdhYhgFgAADAGAAAAAAAAADFQCGFCABDaFQA2KxiaALCxUFAOx2RE2BMCKZKwCgsdkZTAAbFzAArIux0ACTDmGFhBzEkxCCp2OytMlYErHZAYE0BFAA2IGNAOxkQAkKgJICIWToTiQIVjoEAByjoAI0FEgAhyhyk2zJnz/ACGxbNpdX5mHVcVxw5rf2e5btvuVGfUNye78P1KFhjHev3M3NrTLl7STduOKfle19P3Eu0kk/ig0m1TtbX+9hmjzbranf0f6GLW4k10ve/1/P6GeS8XVx9pI1umnuung6N+DiuObSTW55HTcPk9031tde/qn9C18Pad3Tv038SzJOL2uPJF9GWt0eDlnyY3cZ990+nTf8LMnH+OZvd5xltGdRbV24yq0vVWXnE09fg7VaScnGGfHKSbTSfevPozWtem9nfpufKeA6NZMKk4pJ24ONJrfajr8K4m8cvZT2l3Puku5onNri+hrMSedLqc/RZ20ZeLaqUVa2S6snyHF1Za+CtuSSXW3Rk0naXSZcvsYZoPI+kd035K9m/I8Flze8T2b5V9pp/8AlfmcXj8vd543yuMb+GUVThKO8WvPYvJNPttAZODa32+DHk75RTa8JVv95qaOjNOxkSSQDTAEAE3EEiTQARCiSQOICChUOgJIdkGCIJsKI0NASChoTAOUKAp1WVxVgVajOYMkvoVTz8zsU5nO1uQskjLPKSyZd0Z8r8K/nmZVVlz7Ouv4lMYttX4v77L447e/h/LJ46V+QVKKpfzYp1Er9H4BkzdxLBhv0AWDR3T9Pl/PzOF23moRxxS35l8vCz1uNV0OP2k0LzJRW29t+FeAR4nsrrJrnwyjJcrbi6tOLeyvf+fM9W+F81c1WmnfVr0NfDeGLGtkt+r7zbPFRKRLQrlXW/AhrsfPFxltaaZZpX8iGeW5lpwpcM9kvgjsvB/eeL4vxl5c8oKEnHEnzSkuWLn0qNrf5H1D2ZwuO8EWWMmqU34bf5Nxh6fsJmUtJjrp59dtj0DR5vsj8GKMappU14fI9Kdcb0zUEh2NoVGkSTAViAuChgAmCGBAqEOgYBQnEKJJgV8pJMkKwBsXMOyNgT5jlcX1VbKvqbdZqFCPm+h5nW6gxnlprGNON7EZzK4PbYhz7nNtZP0MmVbmtmbIl0/HoAo+H5kMmT0C6/f9TPme+3+ALMUW3dm/GmtzNpYfzxNWV7fuA8crZPNRn0Um/L8y3UbEFbzJI50+MwcuTmipf8eZX/16hq9O5r7TS8tvvPmXaPsNqPayngisnxvJCaycuSMnTqVp8zTWzvpW2xZ2lfYNJCoW+r3M/E/h5ZXsrT8jRonL2cef7SjFSrpzVvXzPO/6iaLNn0eTFgpyk4Wr5eaHMudX6fmJj2m3U0nEozfwtOtnTT3NuVp0fNOw3ZDLhm5zXsfg5EozuUt7cptJLyXzPo2DA0lbuu/xLVdDQbdDt4ZWjj6eOx09NL0N4M1poTRJyCzoyqoRcADbGhEkAADAgAoYqAVBQN0UZNVXQlul0vCjmZNa/ES4k++jPOLxdKirPlUVuc2fFn5GDU61vvsl8k/FmK/V5+Z9f54HG1y/nh+5oWXvZRq/snDK7dJF2CWyVr9SOV7/AKFLk0l95B51LvNysujGWxVKNlWmy/yzRRRnz77P/Jmm96Ns4bGWt9iDbgjsR1K26ksLK9W9u4A4dd/udOeJNHF0LqW53YStBKxuCW0qo0x066pL1HPEn1HCPKqXTu8iwqjK0mKEUz59/qV25nockMWPGpTlHncp3UVdJLxezPSdheP+/aaGZx5G3KMo9ycXTafejekdyenjHql+rLMWMm47k4xMCxRpGnRSVdDLknSNGh3R0xSujRHlLEgo6MoWBPlACJJDABEiNjTIGxDTCTCsuqyHLzz/ADNupZy88/zOWTUYs+V9/j0KsGrbeztbJefiyniGpW6+RDFjaSrrX/W+5GLGo0arJ3rpdP8AJ19Sr3lv06LuJahVFrwqyjBFtbnNpen+Qsu4+X8QrqRV2KN7GfUaZp2unf5eZs0sNieWJtlxnNxe509PlUkZdTDuKcM+V+X4fUso6s4mLMqNmOdoqzxKiOF7eY9Q667sqxToU5fMKjg63X7nYwT2OHDKrOjpZhK6SYWVqZJsI892s7LY9dFKajaaaco21T35ZLdJ96Ojwfhq0+OMI8qSVKMYqEI+kUb7FIu6JRRJEIjlOhEGTfY6ejwV5fgzBo8dvc7MFSOuMZToi7CxcxtDsA5gAkgEMKTBMYNBAhtCQyDBqsZydbHr6HoM+OzmZ8JzyjcryHubc+Z9ItfNvq/w+h1uWlsbcmApnE51pztTHavHdleJfQ2TwAsJyaVQV39PQlyl0MVFscFl0bU4diySNOHR9b2pWYM2dW66eJvTKnUGHI9zRkykYwsitOnntRc42VYsdGiCKjHlwMyZ03tbOw4lGXB/EU25OLEzoYJvoL2e5HUQa6AdHHlRaspyNJK2b0QaoyHZTjJuVFiVOy7T6OU/tKka+HaW0pPv3R0bOuOLNqvFhUUTHYHRkqCwYAAAkhgSQUKx2FFAFhYQrHYiRAWV5MaZZQBWLLo9tjM+Hs6wNGbjKu3Dlo3dUP3Jna5QJ8cOTkY+HvwNuLRJJGrmGmWYyJt5rtTn5FHHHZNXJ/cl59/0PPQnZ6TtVhun5UeVhKnRwzv206ydNGHA5SSW7bSXqz0X9CcY9bkvp6Gfsq4vI7q1H4U/Xdo9SzphjLGLXh8uXldeHU2YpJlvaXhnKnlj0/ut9PNHE02pa6+n6HO/W9te47fsmWe6vrRs4LqI5I0+sd/Vdx03BeB1mMvbFry2t0rhTKMsLR6jX6ZSj6LY4mOFXZLNLty9PFrqjvaPh/MrZgyRPT6RLkj6ImE2WvL8R/25teFGL2/NS8zocfh/uO+9GPh2O5x9V+I/dD2WKNRS8EiZJiO7CDAk2RcgFYWHMOgEpAPlQwBoBc4e0AlQNEeYOcgkBB5CEsgVbzBzmd5WQefyA1c5LmML1XkL3vyJsb+YOcwrWeTD35f8ZDY32FmP3v8A+X9xRkyzbtfJfsNjXrtN7SDW191nguJcPljm3K4v7n4UevyZMj/uaXlsUazFLJFRk7S79vvZy8nj5d/reOWnlcOZqpRdSW6a/FHq+Gdo4SjWX4ZJbtLaXol3+RynwJVSk07u/wBhR4Gl1nJ9PD9DOMyhdV1/69gy80Jpxg01cls/kro8VxOUcORwf2U/hd/aj1i779jvy4PHbeW33+pRqeEwmuWbbSdxv+30LlMqY2RV2c1tZIyTdN150/E962jw2k4PGM4yuUuV2l0PS/1R98Pv/M14+p2mXfp05Uefyw+J+FmyPFn/AHQ2rxOHqeORalkS2t/d5FzyhjLV2oTPR6GSeOL8l9TxefiqUeZp7U2ne67zv8E4pCWNdzvp1q/Qz472uUZe00Wpp9zVfNGDQZfiVHZ4/WXGuT4pJ3X+Th4dNkX9khn7Sens8c00mu8nZxtBrnGNShLr1p/gdOOoi1aOsu2bFrYip5F4kvaI0iSRKyvnXiHMvECxMZXa/lABPkHyIdBQUuVD5EA6CFSDkXgOhoCDgvAXsl4FgBVbxJ9xB6ePh95eMmkZnp16B7uaGgAzPT+Yvd/M1NBQ0rI9P5iel8zZQUNDE9L5kXpPM30DQ0MD0XmRXDI9fzOjQuUaGH3D+bA+Hm2hUxo2wz4cmmmrT269SqHBcS6Y4+Pe/nudO/IOYnGG648+z2F9YL6y/Ut0/CIQVQSX1OkMcZ/DdZPdfQfsPQ1tCcS6Rl9gL2PijVyiaKMqxj9maRfIDP7MfIy7YXKBWoegFiiAVcxbgAQ0MAABiABgAAACABgkIAGOhAAxUAAA0IABgIAGAAAURcRgAcglEAAOUVAABuLcYFCchAACYr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7" descr="data:image/jpeg;base64,/9j/4AAQSkZJRgABAQAAAQABAAD/2wCEAAkGBxQSEhUUEhQUFBQUFRQUFBQUFBQUFBAUFBQWFxQUFBQYHCggGBolHBQUITEhJSkrLi4uFx8zODMsNygtLisBCgoKDg0OFBAQFCwcFBwsLCwsLCwsLCssLCwsLDcsLCwsLCw3LCwsLCwsLCw3KywsLCwsLCwsNysrKyssLCsrK//AABEIALcBEwMBIgACEQEDEQH/xAAbAAACAwEBAQAAAAAAAAAAAAAAAQIDBAUGB//EADcQAAICAQIDBQUHAwUBAAAAAAABAhEDBCEFEjEGQVFhcRMUIoGRMqGxwdHh8BVC8QcjUpKiYv/EABcBAQEBAQAAAAAAAAAAAAAAAAABAgP/xAAfEQEBAAICAgMBAAAAAAAAAAAAAQIREiEDMRMiQVH/2gAMAwEAAhEDEQA/APtDAGBUAAABYWAAFhYAAWFgABYWAAFhYWABYWIAHYWIAHYWAAFhYAAWAgAdhYrCwHYWKwAdhYrCwHYWKwAdhYhgFgAADAGAAAAAAAAADFQCGFCABDaFQA2KxiaALCxUFAOx2RE2BMCKZKwCgsdkZTAAbFzAArIux0ACTDmGFhBzEkxCCp2OytMlYErHZAYE0BFAA2IGNAOxkQAkKgJICIWToTiQIVjoEAByjoAI0FEgAhyhyk2zJnz/ACGxbNpdX5mHVcVxw5rf2e5btvuVGfUNye78P1KFhjHev3M3NrTLl7STduOKfle19P3Eu0kk/ig0m1TtbX+9hmjzbranf0f6GLW4k10ve/1/P6GeS8XVx9pI1umnuung6N+DiuObSTW55HTcPk9031tde/qn9C18Pad3Tv038SzJOL2uPJF9GWt0eDlnyY3cZ990+nTf8LMnH+OZvd5xltGdRbV24yq0vVWXnE09fg7VaScnGGfHKSbTSfevPozWtem9nfpufKeA6NZMKk4pJ24ONJrfajr8K4m8cvZT2l3Puku5onNri+hrMSedLqc/RZ20ZeLaqUVa2S6snyHF1Za+CtuSSXW3Rk0naXSZcvsYZoPI+kd035K9m/I8Flze8T2b5V9pp/8AlfmcXj8vd543yuMb+GUVThKO8WvPYvJNPttAZODa32+DHk75RTa8JVv95qaOjNOxkSSQDTAEAE3EEiTQARCiSQOICChUOgJIdkGCIJsKI0NASChoTAOUKAp1WVxVgVajOYMkvoVTz8zsU5nO1uQskjLPKSyZd0Z8r8K/nmZVVlz7Ouv4lMYttX4v77L447e/h/LJ46V+QVKKpfzYp1Er9H4BkzdxLBhv0AWDR3T9Pl/PzOF23moRxxS35l8vCz1uNV0OP2k0LzJRW29t+FeAR4nsrrJrnwyjJcrbi6tOLeyvf+fM9W+F81c1WmnfVr0NfDeGLGtkt+r7zbPFRKRLQrlXW/AhrsfPFxltaaZZpX8iGeW5lpwpcM9kvgjsvB/eeL4vxl5c8oKEnHEnzSkuWLn0qNrf5H1D2ZwuO8EWWMmqU34bf5Nxh6fsJmUtJjrp59dtj0DR5vsj8GKMappU14fI9Kdcb0zUEh2NoVGkSTAViAuChgAmCGBAqEOgYBQnEKJJgV8pJMkKwBsXMOyNgT5jlcX1VbKvqbdZqFCPm+h5nW6gxnlprGNON7EZzK4PbYhz7nNtZP0MmVbmtmbIl0/HoAo+H5kMmT0C6/f9TPme+3+ALMUW3dm/GmtzNpYfzxNWV7fuA8crZPNRn0Um/L8y3UbEFbzJI50+MwcuTmipf8eZX/16hq9O5r7TS8tvvPmXaPsNqPayngisnxvJCaycuSMnTqVp8zTWzvpW2xZ2lfYNJCoW+r3M/E/h5ZXsrT8jRonL2cef7SjFSrpzVvXzPO/6iaLNn0eTFgpyk4Wr5eaHMudX6fmJj2m3U0nEozfwtOtnTT3NuVp0fNOw3ZDLhm5zXsfg5EozuUt7cptJLyXzPo2DA0lbuu/xLVdDQbdDt4ZWjj6eOx09NL0N4M1poTRJyCzoyqoRcADbGhEkAADAgAoYqAVBQN0UZNVXQlul0vCjmZNa/ES4k++jPOLxdKirPlUVuc2fFn5GDU61vvsl8k/FmK/V5+Z9f54HG1y/nh+5oWXvZRq/snDK7dJF2CWyVr9SOV7/AKFLk0l95B51LvNysujGWxVKNlWmy/yzRRRnz77P/Jmm96Ns4bGWt9iDbgjsR1K26ksLK9W9u4A4dd/udOeJNHF0LqW53YStBKxuCW0qo0x066pL1HPEn1HCPKqXTu8iwqjK0mKEUz59/qV25nockMWPGpTlHncp3UVdJLxezPSdheP+/aaGZx5G3KMo9ycXTafejekdyenjHql+rLMWMm47k4xMCxRpGnRSVdDLknSNGh3R0xSujRHlLEgo6MoWBPlACJJDABEiNjTIGxDTCTCsuqyHLzz/ADNupZy88/zOWTUYs+V9/j0KsGrbeztbJefiyniGpW6+RDFjaSrrX/W+5GLGo0arJ3rpdP8AJ19Sr3lv06LuJahVFrwqyjBFtbnNpen+Qsu4+X8QrqRV2KN7GfUaZp2unf5eZs0sNieWJtlxnNxe509PlUkZdTDuKcM+V+X4fUso6s4mLMqNmOdoqzxKiOF7eY9Q667sqxToU5fMKjg63X7nYwT2OHDKrOjpZhK6SYWVqZJsI892s7LY9dFKajaaaco21T35ZLdJ96Ojwfhq0+OMI8qSVKMYqEI+kUb7FIu6JRRJEIjlOhEGTfY6ejwV5fgzBo8dvc7MFSOuMZToi7CxcxtDsA5gAkgEMKTBMYNBAhtCQyDBqsZydbHr6HoM+OzmZ8JzyjcryHubc+Z9ItfNvq/w+h1uWlsbcmApnE51pztTHavHdleJfQ2TwAsJyaVQV39PQlyl0MVFscFl0bU4diySNOHR9b2pWYM2dW66eJvTKnUGHI9zRkykYwsitOnntRc42VYsdGiCKjHlwMyZ03tbOw4lGXB/EU25OLEzoYJvoL2e5HUQa6AdHHlRaspyNJK2b0QaoyHZTjJuVFiVOy7T6OU/tKka+HaW0pPv3R0bOuOLNqvFhUUTHYHRkqCwYAAAkhgSQUKx2FFAFhYQrHYiRAWV5MaZZQBWLLo9tjM+Hs6wNGbjKu3Dlo3dUP3Jna5QJ8cOTkY+HvwNuLRJJGrmGmWYyJt5rtTn5FHHHZNXJ/cl59/0PPQnZ6TtVhun5UeVhKnRwzv206ydNGHA5SSW7bSXqz0X9CcY9bkvp6Gfsq4vI7q1H4U/Xdo9SzphjLGLXh8uXldeHU2YpJlvaXhnKnlj0/ut9PNHE02pa6+n6HO/W9te47fsmWe6vrRs4LqI5I0+sd/Vdx03BeB1mMvbFry2t0rhTKMsLR6jX6ZSj6LY4mOFXZLNLty9PFrqjvaPh/MrZgyRPT6RLkj6ImE2WvL8R/25teFGL2/NS8zocfh/uO+9GPh2O5x9V+I/dD2WKNRS8EiZJiO7CDAk2RcgFYWHMOgEpAPlQwBoBc4e0AlQNEeYOcgkBB5CEsgVbzBzmd5WQefyA1c5LmML1XkL3vyJsb+YOcwrWeTD35f8ZDY32FmP3v8A+X9xRkyzbtfJfsNjXrtN7SDW191nguJcPljm3K4v7n4UevyZMj/uaXlsUazFLJFRk7S79vvZy8nj5d/reOWnlcOZqpRdSW6a/FHq+Gdo4SjWX4ZJbtLaXol3+RynwJVSk07u/wBhR4Gl1nJ9PD9DOMyhdV1/69gy80Jpxg01cls/kro8VxOUcORwf2U/hd/aj1i779jvy4PHbeW33+pRqeEwmuWbbSdxv+30LlMqY2RV2c1tZIyTdN150/E962jw2k4PGM4yuUuV2l0PS/1R98Pv/M14+p2mXfp05Uefyw+J+FmyPFn/AHQ2rxOHqeORalkS2t/d5FzyhjLV2oTPR6GSeOL8l9TxefiqUeZp7U2ne67zv8E4pCWNdzvp1q/Qz472uUZe00Wpp9zVfNGDQZfiVHZ4/WXGuT4pJ3X+Th4dNkX9khn7Sens8c00mu8nZxtBrnGNShLr1p/gdOOoi1aOsu2bFrYip5F4kvaI0iSRKyvnXiHMvECxMZXa/lABPkHyIdBQUuVD5EA6CFSDkXgOhoCDgvAXsl4FgBVbxJ9xB6ePh95eMmkZnp16B7uaGgAzPT+Yvd/M1NBQ0rI9P5iel8zZQUNDE9L5kXpPM30DQ0MD0XmRXDI9fzOjQuUaGH3D+bA+Hm2hUxo2wz4cmmmrT269SqHBcS6Y4+Pe/nudO/IOYnGG648+z2F9YL6y/Ut0/CIQVQSX1OkMcZ/DdZPdfQfsPQ1tCcS6Rl9gL2PijVyiaKMqxj9maRfIDP7MfIy7YXKBWoegFiiAVcxbgAQ0MAABiABgAAACABgkIAGOhAAxUAAA0IABgIAGAAAURcRgAcglEAAOUVAABuLcYFCchAACYrAAAAA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440" y="2924944"/>
            <a:ext cx="2742040" cy="249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17476" y="28288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10" name="AutoShape 11" descr="https://encrypted-tbn3.gstatic.com/images?q=tbn:ANd9GcTGieInIoID_6DOtUSJIm4k71qEiK7IjZbNPhf9xq8cbaWcUQ0dS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3" descr="https://encrypted-tbn3.gstatic.com/images?q=tbn:ANd9GcTGieInIoID_6DOtUSJIm4k71qEiK7IjZbNPhf9xq8cbaWcUQ0dS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5" descr="https://encrypted-tbn3.gstatic.com/images?q=tbn:ANd9GcTGieInIoID_6DOtUSJIm4k71qEiK7IjZbNPhf9xq8cbaWcUQ0dS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7" descr="https://encrypted-tbn3.gstatic.com/images?q=tbn:ANd9GcTGieInIoID_6DOtUSJIm4k71qEiK7IjZbNPhf9xq8cbaWcUQ0dS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9" descr="https://encrypted-tbn3.gstatic.com/images?q=tbn:ANd9GcTGieInIoID_6DOtUSJIm4k71qEiK7IjZbNPhf9xq8cbaWcUQ0dS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21" descr="https://encrypted-tbn3.gstatic.com/images?q=tbn:ANd9GcTGieInIoID_6DOtUSJIm4k71qEiK7IjZbNPhf9xq8cbaWcUQ0dS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23" descr="https://encrypted-tbn3.gstatic.com/images?q=tbn:ANd9GcTGieInIoID_6DOtUSJIm4k71qEiK7IjZbNPhf9xq8cbaWcUQ0dS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25" descr="https://encrypted-tbn3.gstatic.com/images?q=tbn:ANd9GcTGieInIoID_6DOtUSJIm4k71qEiK7IjZbNPhf9xq8cbaWcUQ0dS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27" descr="https://encrypted-tbn3.gstatic.com/images?q=tbn:ANd9GcTGieInIoID_6DOtUSJIm4k71qEiK7IjZbNPhf9xq8cbaWcUQ0dSg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29" descr="https://encrypted-tbn3.gstatic.com/images?q=tbn:ANd9GcTGieInIoID_6DOtUSJIm4k71qEiK7IjZbNPhf9xq8cbaWcUQ0dSg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31" descr="https://encrypted-tbn3.gstatic.com/images?q=tbn:ANd9GcTGieInIoID_6DOtUSJIm4k71qEiK7IjZbNPhf9xq8cbaWcUQ0dSg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33" descr="https://encrypted-tbn3.gstatic.com/images?q=tbn:ANd9GcTGieInIoID_6DOtUSJIm4k71qEiK7IjZbNPhf9xq8cbaWcUQ0dSg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AutoShape 35" descr="https://encrypted-tbn3.gstatic.com/images?q=tbn:ANd9GcTGieInIoID_6DOtUSJIm4k71qEiK7IjZbNPhf9xq8cbaWcUQ0dSg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85" name="Picture 37" descr="http://www.e-reading.link/illustrations/91/91950-i_0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684" y="2525959"/>
            <a:ext cx="2886567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18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Северный олень.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09" y="2670584"/>
            <a:ext cx="264587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       </a:t>
            </a:r>
            <a:r>
              <a:rPr lang="ru-RU" dirty="0"/>
              <a:t>Дикий северный </a:t>
            </a:r>
            <a:r>
              <a:rPr lang="ru-RU" dirty="0" smtClean="0"/>
              <a:t>олень-довольно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крупное животное с длиной тела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1,7 до 2 метров. В отличие от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других оленей, у северного рога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имеют самцы и самки</a:t>
            </a:r>
            <a:r>
              <a:rPr lang="en-US" dirty="0" smtClean="0"/>
              <a:t>.</a:t>
            </a:r>
            <a:r>
              <a:rPr lang="ru-RU" dirty="0" smtClean="0"/>
              <a:t>В нашей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стране дикий северный олень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встречается в тундре</a:t>
            </a:r>
            <a:r>
              <a:rPr lang="en-US" dirty="0" smtClean="0"/>
              <a:t>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8492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5575" y="2564904"/>
            <a:ext cx="8988425" cy="388843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Заяц-беляк                      лемминг                         горностай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Маленькие животные.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62" y="2780925"/>
            <a:ext cx="2995217" cy="2232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270" y="2780927"/>
            <a:ext cx="2745432" cy="2304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6" descr="data:image/jpeg;base64,/9j/4AAQSkZJRgABAQAAAQABAAD/2wCEAAkGBxQTEhUUExQUFhUXFxgYFxcXGBcXFxcXFxcXFxcXFxUYHCggGBwlHBQUITEhJSksLi4uFx8zODMsNygtLisBCgoKDg0OGhAQFywcHBwsLCwsLCwsLCwsLCwsLCwsLCwsLCwsLCwsLCwsLCwsLCwsLCwsLCwsLCwsLCwsLDcsN//AABEIAMEBBQMBIgACEQEDEQH/xAAcAAACAwEBAQEAAAAAAAAAAAADBAIFBgABBwj/xAA6EAABAwIEBAIKAAUEAwEAAAABAAIRAyEEEjFBBVFhcYGRBhMiMkKhscHR8BQjUuHxBzNighZywkP/xAAYAQEBAQEBAAAAAAAAAAAAAAAAAQIDBP/EABwRAQEBAAMBAQEAAAAAAAAAAAABEQIhMRJRQf/aAAwDAQACEQMRAD8AG6ud17SqSicMc19QB7c02/ytRWwgIhjqdNoFxHLcldrcZ9e16hp4emxo2lxG5O6oiSTImVpxh21WiarsoF3WDfAFK1OH0GxFRxnS2pWJWlJRzN0Oqcp4s/EA7uh1WD4TmjaDI7hKvqK+gmNdmu1rW+H3VZXc6C0ktJBAO46hPGoosfB0B6ESqj5XicKWO9oHUiSORui4WrByzYr67S9GaeMaf5TQBYumBPRYL/UH0WfgHtfTl9FwkkMOWmZjKXddpXKzG5VYylAsIRJDWlzh00SOGxuZstHcJEVjJJvKi2rbD4hrs2UmYJAj5hC4MYqEGfaClgKAs4H+2qHWYWEcxoRuqjQFRJMIVB5c0E7o1Nmo6IFTiGf1tnYTeV7h64JAtP8AUCNOyYrYRjhBa09wFV8S4VSbDg0AaGNp3UDZxDZ1k6JLGy6w01vz2joq9gyVMpMgRB5g6FW8JtXC+HE6GCP2FZ0r76KueyOn5RqNS+sc0FrT9nr17ryoJKhRq6jkvZ38EAahVNjafq6rXxY6z1tP0V00KVek14AMEG0G6IByny/uuyCLarm4fKA0GY/d1210Ul/Ce9ckkzEaHoq3E0iyC1xIJgjfyV60DX95IFekJMjw5KoqKOAe5wykAwSD46K4wOEdGao8mdoAAXmBdldfSL/b7p+nTAECY28VmrFViuKtYYaJ1XJPi+FAf0N+3Neqpd1vWYSoD7rgR0K0+Dw5yTWeBcDLa/JUnDuKOa45nOIOonXxVhhqIe8OD8pJsD7S78trnF2zhpcJL8reZNvJL16tCkQWuL3DTlKYfRAEOfJG7jbwaEvX4VmgueIOkACVzaVdP3s03JlNsId74Du4v5r2lgxMZxbWRf5J/AYBheJqSLWAuVdFWeAVHXbAbtmtZXrfRZnqw3MM1i5+vcAcla41uVpvB5/YJbDY6Wxq7l0tv5qbTDmFoMpMaxosOe53KqPS7hH8ZhatAHIXgEHq0yAehICsWkk3KFiakLKvzTW4ViKTqk03tNKM9j7MmAT0MG6a4c0QczZO06QvtnEcSNSbGRz/AHVfLsTw4tquhoAzOIGxBJIttqlnRCOChoIdYD5dE/lBGgIm1ptzQhQBacwI13MeAQqdJ7WwHC2k3Efb+yinmPnQwj03Q4tNnQD37Kn4Zic/s/EDBHjqni1xILSJAIcDY20uqRYYzCVG02ua2cwJHaSAfkl8CTUaadVhY+LH4Xcx0K2/FqAZRpNOrabQe8CVlMDxhnrDSfE/CefTuriayXEME5ji0i7bidch/BT2FOZo57rXcZ4O2syR7wByu3HSeSxGEJY4tdqCfELNiynKokH9lKPaBzn5KwqjQq69G+Ceuc51T/bafPoEi1DgHCX1SHH2Wbn7dUxx7AlzRSo+y343nU9B0WlqOEZWgBjbAbLPVOIZ6haz3QdRufwtYxqvpcKNKk4ucXTAv80rIFtFpeJ2oHwWUJ6qVYJVqRogOtqiQovAF91FRqRGyXceqE9ucn2ssfpQ6L5JbfxEcxoqhqgfJO4dxAjyVfQtbqjY3EBos66zWpRq7AT7Q+i5DGKOUEWnVerPzW/qL4FW/A6+UkgjNFp5pKlgKjoysc4HSBK8bQIPtAjuF67jzRo+G4pozF8F3y7pzEH1hDmEdidI6KkoGmxpMlzjYToOsblCoYotNjCxjWrtzqLSS5xceQsEVvGA27GAWgbnuqHLKG+yfI0dTHkzJk21PP7qy4aYGYxvqViaVYzcmFcP401rWsZMDU7kqXia0rcU2eyquI4okmb9Nkhh8ZPtFxk+QCnxB4yh0i6mYqn4hWnl4KmxtLMLRO34VhiGn9PNKkLpnTLO0KxM5gB8/BTY2B427bL3GYfI68QSSPukalcMdlM5TeeS4ujsRhfbDgL6yPmrPBNzPZmi7mgnncCUq5six87/AOV7hKpEO10MdtYRH0X0rdr5L5dxbCH17SNcwjzX1P0jGaDzEz3Er5niQf4sNOzp8Evi8W5wNSWwVjPTbDFlZtQaEbdDcfdbPBtsq30ywWelI1bcdf261WWY4Ox1UhjQSZEeJj8FfShRFKm2k3YXPM7lZn/Tvh2Rj67uzZ5nXyj5rR1HzdZi2q7ilaGOjkqXg7BaFZccfFN3M2QOB4eAFpEfS3Geqw4G7nDyGqzdKsOc2Uv9QK+es1kw1jQPF15sqKiTTsZvBaRcduilWVfuqg91Cq/SdkrRecwmyPW+Sw1C9enLrGF7RoxLiZP7ovCCubUMEOI6Tp3VQxIt2lLYmnINiZ0RQ6dP3oitdaDr0VRV4nEFkAEC3Ncmn02Ek5AZ5rlNRveEcQLDBMNOqYo4z+YTq3kqIFO4VjnWDSfBejlIxKfq4YPktOU6wdPAqvZnkANcSTAsblXfCsC57hmaco1m0xsOauq5FKIEdoACzuNYosRw2pTDfiPxAaN8d0iXytPjMTLRre46ys5i6JJJAhWJQHBSGEeQHASDy18kOnJmxMa9FZcJre20TaVb0kL06dQQ0tfrpBVhiMI/L7YDRyJEo2M4m+m878uSq8ZxN9QQ4rHdaJYgoKYrMj2QZ8EMMVtC2IwzXiHCVQ4zAlpDXXkWOx5jutZSwj3e60nsJU8TwKo4XZ2kix058pWL21OmRp0SBbTkoUcK9ro+Az3B+4Wl/wDHqwMwCO4QanDajSDlJAnSP3msjU4h/rMPSeP6BPdog/MFYbF0IxTHn4vZPfULcei9Euw9Rp+F0jxEH6BUvHsBIt7wIIPUFUlw3hWxbyR8VRzjKhYR2k/pRhXAcFUOVaLaVNtNogDXudUkSuxeNzGUIVQkFfxWnmho3Mo+HApMLnaNEqTmS4JL0mr5KOURLueiDEY/PWqPquA3naBtbfwQaVMFt7g+fhCgJuWyZMXjxH0TeApOBOYROyiwow5HBriTu09E5TxGY6GOaDjmDQ2My09dx4qGGbAgkkSoLDKqviTTB5fdWxFjfqqvHV7gaAGTI1PJQovCavsQSSforVgsqjCYnNUhrQBEW3i901VxkEzZUGNMzYiP2VyXo0nOFrAdInzXKI04KteHMcR74a2dzfyCWw3D8xEPbfnIjup1cC5pixE6i4XqufrnNaPB4xlOfaLjPsjQKON4jnF4gmwH3Wdc8gyi4bEOeQBz30uueNa0ODoAgknt/lHZQbvEffkk8Rjmt9iZgXIMeAUcHijvadt4UVY4djS0gkNbyiVFtDDUznmSNp37JLF4gsBsqVrnPdYEnkFJFM8Qr+seSBCXw+GLyAASeSuuEcAqPMn2W7k/jmtRhcCyiIYO7jqeiXlnhjM4b0cd8bg3oLn8J5nDaLObj1v8tFZ13X1SbnLPoFVbyIHmlKjD/Vp1ITFV6VqFUDv89UN1bpZMMpHYIwwdroGuAOBDhzVbxjDaqw4fSyOEaL3i1KCp/RmKxgToUnUcVZ16e6rqzVuJQvW3R6J5pSeiYwr7q2JKepNvKx/pPjm1HReBv10Vp6X8U9TRytPtP843WPw+Izi51C52tJcPpgSSQRNo6K0tAOiqMLUAJAsPvGqtcLGQA3+qjQONpNIJPfy2VVg3wI5FWHEaOYHVVHrBmANhvGsFEWlRxAzfJJsbmdMAiJ5iLJptSRbT6hBruLQRoCJB0iD/AHUwPtc1jJ057KnwrS95JMRcdb2lN+sD2wZiJkXv1UHYdoDRJg3Ox7KmjvxGWxIPZer2ixgGkrxXEaunUI0Kao4x43STSvc0dl2rMWTKzQZIznWBYeKXx/F3+7la0f8AFTwdb1gytYXxzMAeScqU6TTAYM25jQ8hKiqKrV3T2Gx2l45r3KyT/LzQbATB8AnMBTohxL6URoLxPUFP4gzqxq3EmB5q+9G+FhwLi3K3e5k9AlOC8I9ZUljiGDWdh0iy2IAYA1ogAQPyudrUeOIADW2A2S9WovHO5IVV0LKgVykatVGxL+6UcLSVqI8B3XlMSbBRa6ZTWGYYsIG5NkBGNhevKHnAM8tOSgyXFBbcKogmTso8XbnMNEu6ckxhmmmyAJcb9l5RaWBz3wXHbl07rKs3iMA4NJ06FUeJYQYKt+K+k9IYg4ZxHrBoO4DoPI3I8FX1BJPJb41LFc1i4NhN+rhRLFvWcZb0qwRfD9YsenI9llaDXMdYSN19G4w4U6FV5Ew0258gsKx1+sCP8Bc+TUDDj64eX+VcMfAiwVbWBEluqHU4gYAa2X/RZaPvbAt4zqfFVZwpzh1v28KwpNJHtanUbDxSeMeW6i3MbJKYjTxGSxB6eKZxFYFoHOwTvC2067CHxIt35FI0OGAPeJ9x0CZJE78lqxmEGPymbjaOvTmiCrMTOtrHkrarTYWls35kjbn1QTw9sEySdbW/Ss6uFnVIj7gj6Lk3OWwBjrdctdM9tK1dVAggzHRcEbD0y42APQrrUiXC6zmsIaLAye3VWTKrKl3AyBJvAMbJGpjPZyABo3AET3QaTlMFqeIO0a1rew+6aoYB7h7zSDfW/iq2nC0Porg31Kgc73G3IveNB5ws1Y0vBsD6ilHxOu7pawRNUau6TC6lTHhv+FyaLubqkaz0xjsRsBPZVterzCog5pJQsULQD3JUw4m50Q6lytI8aQBZFOIAbHmUoTJ+iYp0gLuv02CAbqg6qx4aBt4n7BVdRxJ0gK2wQAA5T5qUWT3wgVwSW8tehKlUddL16iivk/pZ6O4oYx9ZjM4c4Pa5rhoLgFpgyNN9AtZhaktGbVWnEXSVVVgtSFr2s0Qh0wCgmool0eK1jIPHsI6tSdTYQ0mLm4FwbjwWf4zwnIWuGkBtrXA/stUwyoY2hnY5qzYrDNpkEiEhWzMcTBjmNB3V5Uo5ZG/l8kF0G3nZZVX4TEZyctrcx4mF7ig2zTJnb7oVbBkPzUwf+Q0shvBaZF4+XRF0XAYLI4ODpII6efPVW4m8gGdeZ6lVmFxYgmDrcdTunfWmNCpSI1MK07c0o0lttT0+6dLvmgYmtAsLwghSGa7i9p5AArxB/jC0ASPEErlrWWrTWEJaZBhd6sC6JhGh7oLsvhMr03HKac9UHiC2XHQgQflqo4f0eqF7Q9zWt359h1V/wHhzZnMS6I0gDmi8ZOSItG33lcrfx0xVcQwDW5ctvhAG/UnmtpwHAepoi3tO9p256Ce31WV4aBXxFNskiZNuQkzyFit69c+VWBBvmfourPiw0RHW+ySxNSJWVV+JcAqytVk8k3iNJ5qvAE6LUQ0WTH780V1MAff8ILqsWUatQxEqgDjJt+F7XfAgL19ggGSghmurjCOOUSVTtEd1YYd8gzySi0JzXGiTxGqNSdAA/eqjXBKyqtyZnXQMXTmwTb23S2JaYP2WoikxDYQJ0RiHOcZkQoNoSVrUM0gjZECjO+ycUqsrx/Dw+eYnxVU1gHQ/vNabjtIkAhUNDhtd1xTf42HzhZoVLZS1bDujUHpp5K/o+i9U3c5jSepJ8gIT9H0YbHt1CT/xaB8zP0T5q6+eMeAdCCD5q3ovkStf/wCJ4SZNNzj/AMnuv4NICYd6MYZ3/wCUXn2X1G/RyfNTWJEHdQrMAF9t91tOI+ibS2aByu5OJynxiQeqpDwVzXD1zbjQbfgqfNa2M9UDTv8AKVyZ4yzLVIAGg5LkH1ipgMOQ4ZC0kGC1xIB2ME37JTCcHFMhzoqA+7EiO4U6Up3+JgZNegvddNsYwSlXd7rQBeZFlX8UpuyyATudSfKFcPwJaRIglP4fBkDmVnVUXoOweueYIIYde4lbQc0lw3AhhLj75EE/OE682WbewvXfE9o81V42paFYYh3slUeJdKKDVqSg6KZCjlWkQm8r1Tyrg1ANzbLxohGyLwsQLFm6PQERz1XopqeVAZrkbPKXYEUFZVBzEGtTTUfvNDeERSYlkHqlcK5xJkR2v5K8rUQUBmEa2et0CfqlMiExUhAetBWuFKm4nUqOJCWzEFbjNWYEqBaUvQqmU610oINCI0FegKYCaqdAapTiuDL2jKbgzB/KbYYK8q1R3WRgOK8Fc58lrh4SuWxrYqDrHn9guTpWqbwWmBYOceZdHyEJbDcO/nMZfLnHeAZM+ULQ57mPtFknQoTiGvaXEA3mI0OmizolxwkSW63QeH1G5MxDsx2dNht3HVWdao2bqqx2JLXFzACDHWR+lILLC1DmuIGyNiLBUNXiDnDMIkHT91VziHyxp3LWk9yBKlUlijZVVVisHPBCVqMQJELgEZzVDKgjC8DUSF0IIZV6WqUKQCCAauDUQBdCCK8AU14UHhUCVJxQnFBGoUvUciPKXqFWIi8oRK5xuh1HKgFaZQkUryFuMohqYY5Qa1ECqmqRRUtScrCvQgAgGCBqs0AZMqD2b+aMBdQfTtN1lXUaAi4+QP1XJWvTJN3R/wBsv01XINu2obiBHh5qFTENYYB/HzVEyqdZUs6YLarjG8pSGLxZcIAgJYvUSgb4dREzqeRFu4V5VEjyVFgmk2Bj7rR4UBzNZI1WasVNRkShlNYltylXBQBc1CcEYlDegEVIFRK6UEoXFQzL3Mg9ldKgXLzMgnK4uQ8yi5yok5yE9yi96Z4bhBVcQTECdpPZAk9yXqOWiqcIp7l3afkh1uHMe6YMdLbCFqIzbig1HLUjgNPNcu7SLfJMMwFNkeyCRNzf5JoyDKZImDHOLLnNjYrajshuYZ2WtTGZZwaqYsB43HgFCphHs2zdW3Wsye1J5ac0q7Cn4SBfl91NMUDMK8wcjvK/itA2h/La0m4F/wAeGi9DCNwT9VItRShw8f3Ci2imnBRLVAqKQ/plcmMq5AmW3gX7I7MM4iYRcAMp9qJjYb/dN4qpBBJAN/7IEaeDedvEo2IoMaNyUrVxThcOBlSbiXE+0yR0uFcB8LSJm8Ky4ZUDGkO1LrdNv3slqeVjZj589EpWxBO/gpZou8XTVfUYm8FVz0hzFj9vkhVgubUJuahPRaj0F5VQJyiSue5Be9BMuUc6A+oh+uQMueosqJX1qFRxHtXQxYvKg56KzDPc2Q1xHQKGDozUY1zTlJvqJG6olg8K6q4ASBu7YDvzWhw2BZTHsiSfiOvnsmXUosB2A08EJ7dPkiOa2ev+VGo2Bb98FIOPL9C89bGqsEGvPK3PeN7LzIisM6DohOaqODY/b8/svDpp+/Ze0yCJHXz5KIYg6FEjyU3Ntr+/heFqCLhP7+8145p2FkSOS4N6IF48OZKgByg/vNNmn+/lQNtPCeXggWa3VeoxauQL09B3S/E/h8F6uQVJ0P7urHC+6O65ctVIcxfuu8PsqsLlykVoOC/7bu/2C8rrly4310nivrIZXLlYyBUQH7rlyoXdqOy6ouXKAL0qfeHgvVyUb+l/ts/9f/kKVPUdly5aQd+qCfuvFyI5Db7371XLlQxuP+v0Qamq5ckHrdf3kFEr1cgGz3fP6r1n75Llygk34e6lV/P1XLkHjfd8Ch/kfRcuWh41cuX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data:image/jpeg;base64,/9j/4AAQSkZJRgABAQAAAQABAAD/2wCEAAkGBxQTEhUUExQUFhUXFxgYFxcXGBcXFxcXFxcXFxcXFxUYHCggGBwlHBQUITEhJSksLi4uFx8zODMsNygtLisBCgoKDg0OGhAQFywcHBwsLCwsLCwsLCwsLCwsLCwsLCwsLCwsLCwsLCwsLCwsLCwsLCwsLCwsLCwsLCwsLDcsN//AABEIAMEBBQMBIgACEQEDEQH/xAAcAAACAwEBAQEAAAAAAAAAAAADBAIFBgABBwj/xAA6EAABAwIEBAIKAAUEAwEAAAABAAIRAyEEEjFBBVFhcYGRBhMiMkKhscHR8BQjUuHxBzNighZywkP/xAAYAQEBAQEBAAAAAAAAAAAAAAAAAQIDBP/EABwRAQEBAAMBAQEAAAAAAAAAAAABEQIhMRJRQf/aAAwDAQACEQMRAD8AG6ud17SqSicMc19QB7c02/ytRWwgIhjqdNoFxHLcldrcZ9e16hp4emxo2lxG5O6oiSTImVpxh21WiarsoF3WDfAFK1OH0GxFRxnS2pWJWlJRzN0Oqcp4s/EA7uh1WD4TmjaDI7hKvqK+gmNdmu1rW+H3VZXc6C0ktJBAO46hPGoosfB0B6ESqj5XicKWO9oHUiSORui4WrByzYr67S9GaeMaf5TQBYumBPRYL/UH0WfgHtfTl9FwkkMOWmZjKXddpXKzG5VYylAsIRJDWlzh00SOGxuZstHcJEVjJJvKi2rbD4hrs2UmYJAj5hC4MYqEGfaClgKAs4H+2qHWYWEcxoRuqjQFRJMIVB5c0E7o1Nmo6IFTiGf1tnYTeV7h64JAtP8AUCNOyYrYRjhBa09wFV8S4VSbDg0AaGNp3UDZxDZ1k6JLGy6w01vz2joq9gyVMpMgRB5g6FW8JtXC+HE6GCP2FZ0r76KueyOn5RqNS+sc0FrT9nr17ryoJKhRq6jkvZ38EAahVNjafq6rXxY6z1tP0V00KVek14AMEG0G6IByny/uuyCLarm4fKA0GY/d1210Ul/Ce9ckkzEaHoq3E0iyC1xIJgjfyV60DX95IFekJMjw5KoqKOAe5wykAwSD46K4wOEdGao8mdoAAXmBdldfSL/b7p+nTAECY28VmrFViuKtYYaJ1XJPi+FAf0N+3Neqpd1vWYSoD7rgR0K0+Dw5yTWeBcDLa/JUnDuKOa45nOIOonXxVhhqIe8OD8pJsD7S78trnF2zhpcJL8reZNvJL16tCkQWuL3DTlKYfRAEOfJG7jbwaEvX4VmgueIOkACVzaVdP3s03JlNsId74Du4v5r2lgxMZxbWRf5J/AYBheJqSLWAuVdFWeAVHXbAbtmtZXrfRZnqw3MM1i5+vcAcla41uVpvB5/YJbDY6Wxq7l0tv5qbTDmFoMpMaxosOe53KqPS7hH8ZhatAHIXgEHq0yAehICsWkk3KFiakLKvzTW4ViKTqk03tNKM9j7MmAT0MG6a4c0QczZO06QvtnEcSNSbGRz/AHVfLsTw4tquhoAzOIGxBJIttqlnRCOChoIdYD5dE/lBGgIm1ptzQhQBacwI13MeAQqdJ7WwHC2k3Efb+yinmPnQwj03Q4tNnQD37Kn4Zic/s/EDBHjqni1xILSJAIcDY20uqRYYzCVG02ua2cwJHaSAfkl8CTUaadVhY+LH4Xcx0K2/FqAZRpNOrabQe8CVlMDxhnrDSfE/CefTuriayXEME5ji0i7bidch/BT2FOZo57rXcZ4O2syR7wByu3HSeSxGEJY4tdqCfELNiynKokH9lKPaBzn5KwqjQq69G+Ceuc51T/bafPoEi1DgHCX1SHH2Wbn7dUxx7AlzRSo+y343nU9B0WlqOEZWgBjbAbLPVOIZ6haz3QdRufwtYxqvpcKNKk4ucXTAv80rIFtFpeJ2oHwWUJ6qVYJVqRogOtqiQovAF91FRqRGyXceqE9ucn2ssfpQ6L5JbfxEcxoqhqgfJO4dxAjyVfQtbqjY3EBos66zWpRq7AT7Q+i5DGKOUEWnVerPzW/qL4FW/A6+UkgjNFp5pKlgKjoysc4HSBK8bQIPtAjuF67jzRo+G4pozF8F3y7pzEH1hDmEdidI6KkoGmxpMlzjYToOsblCoYotNjCxjWrtzqLSS5xceQsEVvGA27GAWgbnuqHLKG+yfI0dTHkzJk21PP7qy4aYGYxvqViaVYzcmFcP401rWsZMDU7kqXia0rcU2eyquI4okmb9Nkhh8ZPtFxk+QCnxB4yh0i6mYqn4hWnl4KmxtLMLRO34VhiGn9PNKkLpnTLO0KxM5gB8/BTY2B427bL3GYfI68QSSPukalcMdlM5TeeS4ujsRhfbDgL6yPmrPBNzPZmi7mgnncCUq5six87/AOV7hKpEO10MdtYRH0X0rdr5L5dxbCH17SNcwjzX1P0jGaDzEz3Er5niQf4sNOzp8Evi8W5wNSWwVjPTbDFlZtQaEbdDcfdbPBtsq30ywWelI1bcdf261WWY4Ox1UhjQSZEeJj8FfShRFKm2k3YXPM7lZn/Tvh2Rj67uzZ5nXyj5rR1HzdZi2q7ilaGOjkqXg7BaFZccfFN3M2QOB4eAFpEfS3Geqw4G7nDyGqzdKsOc2Uv9QK+es1kw1jQPF15sqKiTTsZvBaRcduilWVfuqg91Cq/SdkrRecwmyPW+Sw1C9enLrGF7RoxLiZP7ovCCubUMEOI6Tp3VQxIt2lLYmnINiZ0RQ6dP3oitdaDr0VRV4nEFkAEC3Ncmn02Ek5AZ5rlNRveEcQLDBMNOqYo4z+YTq3kqIFO4VjnWDSfBejlIxKfq4YPktOU6wdPAqvZnkANcSTAsblXfCsC57hmaco1m0xsOauq5FKIEdoACzuNYosRw2pTDfiPxAaN8d0iXytPjMTLRre46ys5i6JJJAhWJQHBSGEeQHASDy18kOnJmxMa9FZcJre20TaVb0kL06dQQ0tfrpBVhiMI/L7YDRyJEo2M4m+m878uSq8ZxN9QQ4rHdaJYgoKYrMj2QZ8EMMVtC2IwzXiHCVQ4zAlpDXXkWOx5jutZSwj3e60nsJU8TwKo4XZ2kix058pWL21OmRp0SBbTkoUcK9ro+Az3B+4Wl/wDHqwMwCO4QanDajSDlJAnSP3msjU4h/rMPSeP6BPdog/MFYbF0IxTHn4vZPfULcei9Euw9Rp+F0jxEH6BUvHsBIt7wIIPUFUlw3hWxbyR8VRzjKhYR2k/pRhXAcFUOVaLaVNtNogDXudUkSuxeNzGUIVQkFfxWnmho3Mo+HApMLnaNEqTmS4JL0mr5KOURLueiDEY/PWqPquA3naBtbfwQaVMFt7g+fhCgJuWyZMXjxH0TeApOBOYROyiwow5HBriTu09E5TxGY6GOaDjmDQ2My09dx4qGGbAgkkSoLDKqviTTB5fdWxFjfqqvHV7gaAGTI1PJQovCavsQSSforVgsqjCYnNUhrQBEW3i901VxkEzZUGNMzYiP2VyXo0nOFrAdInzXKI04KteHMcR74a2dzfyCWw3D8xEPbfnIjup1cC5pixE6i4XqufrnNaPB4xlOfaLjPsjQKON4jnF4gmwH3Wdc8gyi4bEOeQBz30uueNa0ODoAgknt/lHZQbvEffkk8Rjmt9iZgXIMeAUcHijvadt4UVY4djS0gkNbyiVFtDDUznmSNp37JLF4gsBsqVrnPdYEnkFJFM8Qr+seSBCXw+GLyAASeSuuEcAqPMn2W7k/jmtRhcCyiIYO7jqeiXlnhjM4b0cd8bg3oLn8J5nDaLObj1v8tFZ13X1SbnLPoFVbyIHmlKjD/Vp1ITFV6VqFUDv89UN1bpZMMpHYIwwdroGuAOBDhzVbxjDaqw4fSyOEaL3i1KCp/RmKxgToUnUcVZ16e6rqzVuJQvW3R6J5pSeiYwr7q2JKepNvKx/pPjm1HReBv10Vp6X8U9TRytPtP843WPw+Izi51C52tJcPpgSSQRNo6K0tAOiqMLUAJAsPvGqtcLGQA3+qjQONpNIJPfy2VVg3wI5FWHEaOYHVVHrBmANhvGsFEWlRxAzfJJsbmdMAiJ5iLJptSRbT6hBruLQRoCJB0iD/AHUwPtc1jJ057KnwrS95JMRcdb2lN+sD2wZiJkXv1UHYdoDRJg3Ox7KmjvxGWxIPZer2ixgGkrxXEaunUI0Kao4x43STSvc0dl2rMWTKzQZIznWBYeKXx/F3+7la0f8AFTwdb1gytYXxzMAeScqU6TTAYM25jQ8hKiqKrV3T2Gx2l45r3KyT/LzQbATB8AnMBTohxL6URoLxPUFP4gzqxq3EmB5q+9G+FhwLi3K3e5k9AlOC8I9ZUljiGDWdh0iy2IAYA1ogAQPyudrUeOIADW2A2S9WovHO5IVV0LKgVykatVGxL+6UcLSVqI8B3XlMSbBRa6ZTWGYYsIG5NkBGNhevKHnAM8tOSgyXFBbcKogmTso8XbnMNEu6ckxhmmmyAJcb9l5RaWBz3wXHbl07rKs3iMA4NJ06FUeJYQYKt+K+k9IYg4ZxHrBoO4DoPI3I8FX1BJPJb41LFc1i4NhN+rhRLFvWcZb0qwRfD9YsenI9llaDXMdYSN19G4w4U6FV5Ew0258gsKx1+sCP8Bc+TUDDj64eX+VcMfAiwVbWBEluqHU4gYAa2X/RZaPvbAt4zqfFVZwpzh1v28KwpNJHtanUbDxSeMeW6i3MbJKYjTxGSxB6eKZxFYFoHOwTvC2067CHxIt35FI0OGAPeJ9x0CZJE78lqxmEGPymbjaOvTmiCrMTOtrHkrarTYWls35kjbn1QTw9sEySdbW/Ss6uFnVIj7gj6Lk3OWwBjrdctdM9tK1dVAggzHRcEbD0y42APQrrUiXC6zmsIaLAye3VWTKrKl3AyBJvAMbJGpjPZyABo3AET3QaTlMFqeIO0a1rew+6aoYB7h7zSDfW/iq2nC0Porg31Kgc73G3IveNB5ws1Y0vBsD6ilHxOu7pawRNUau6TC6lTHhv+FyaLubqkaz0xjsRsBPZVterzCog5pJQsULQD3JUw4m50Q6lytI8aQBZFOIAbHmUoTJ+iYp0gLuv02CAbqg6qx4aBt4n7BVdRxJ0gK2wQAA5T5qUWT3wgVwSW8tehKlUddL16iivk/pZ6O4oYx9ZjM4c4Pa5rhoLgFpgyNN9AtZhaktGbVWnEXSVVVgtSFr2s0Qh0wCgmool0eK1jIPHsI6tSdTYQ0mLm4FwbjwWf4zwnIWuGkBtrXA/stUwyoY2hnY5qzYrDNpkEiEhWzMcTBjmNB3V5Uo5ZG/l8kF0G3nZZVX4TEZyctrcx4mF7ig2zTJnb7oVbBkPzUwf+Q0shvBaZF4+XRF0XAYLI4ODpII6efPVW4m8gGdeZ6lVmFxYgmDrcdTunfWmNCpSI1MK07c0o0lttT0+6dLvmgYmtAsLwghSGa7i9p5AArxB/jC0ASPEErlrWWrTWEJaZBhd6sC6JhGh7oLsvhMr03HKac9UHiC2XHQgQflqo4f0eqF7Q9zWt359h1V/wHhzZnMS6I0gDmi8ZOSItG33lcrfx0xVcQwDW5ctvhAG/UnmtpwHAepoi3tO9p256Ce31WV4aBXxFNskiZNuQkzyFit69c+VWBBvmfourPiw0RHW+ySxNSJWVV+JcAqytVk8k3iNJ5qvAE6LUQ0WTH780V1MAff8ILqsWUatQxEqgDjJt+F7XfAgL19ggGSghmurjCOOUSVTtEd1YYd8gzySi0JzXGiTxGqNSdAA/eqjXBKyqtyZnXQMXTmwTb23S2JaYP2WoikxDYQJ0RiHOcZkQoNoSVrUM0gjZECjO+ycUqsrx/Dw+eYnxVU1gHQ/vNabjtIkAhUNDhtd1xTf42HzhZoVLZS1bDujUHpp5K/o+i9U3c5jSepJ8gIT9H0YbHt1CT/xaB8zP0T5q6+eMeAdCCD5q3ovkStf/wCJ4SZNNzj/AMnuv4NICYd6MYZ3/wCUXn2X1G/RyfNTWJEHdQrMAF9t91tOI+ibS2aByu5OJynxiQeqpDwVzXD1zbjQbfgqfNa2M9UDTv8AKVyZ4yzLVIAGg5LkH1ipgMOQ4ZC0kGC1xIB2ME37JTCcHFMhzoqA+7EiO4U6Up3+JgZNegvddNsYwSlXd7rQBeZFlX8UpuyyATudSfKFcPwJaRIglP4fBkDmVnVUXoOweueYIIYde4lbQc0lw3AhhLj75EE/OE682WbewvXfE9o81V42paFYYh3slUeJdKKDVqSg6KZCjlWkQm8r1Tyrg1ANzbLxohGyLwsQLFm6PQERz1XopqeVAZrkbPKXYEUFZVBzEGtTTUfvNDeERSYlkHqlcK5xJkR2v5K8rUQUBmEa2et0CfqlMiExUhAetBWuFKm4nUqOJCWzEFbjNWYEqBaUvQqmU610oINCI0FegKYCaqdAapTiuDL2jKbgzB/KbYYK8q1R3WRgOK8Fc58lrh4SuWxrYqDrHn9guTpWqbwWmBYOceZdHyEJbDcO/nMZfLnHeAZM+ULQ57mPtFknQoTiGvaXEA3mI0OmizolxwkSW63QeH1G5MxDsx2dNht3HVWdao2bqqx2JLXFzACDHWR+lILLC1DmuIGyNiLBUNXiDnDMIkHT91VziHyxp3LWk9yBKlUlijZVVVisHPBCVqMQJELgEZzVDKgjC8DUSF0IIZV6WqUKQCCAauDUQBdCCK8AU14UHhUCVJxQnFBGoUvUciPKXqFWIi8oRK5xuh1HKgFaZQkUryFuMohqYY5Qa1ECqmqRRUtScrCvQgAgGCBqs0AZMqD2b+aMBdQfTtN1lXUaAi4+QP1XJWvTJN3R/wBsv01XINu2obiBHh5qFTENYYB/HzVEyqdZUs6YLarjG8pSGLxZcIAgJYvUSgb4dREzqeRFu4V5VEjyVFgmk2Bj7rR4UBzNZI1WasVNRkShlNYltylXBQBc1CcEYlDegEVIFRK6UEoXFQzL3Mg9ldKgXLzMgnK4uQ8yi5yok5yE9yi96Z4bhBVcQTECdpPZAk9yXqOWiqcIp7l3afkh1uHMe6YMdLbCFqIzbig1HLUjgNPNcu7SLfJMMwFNkeyCRNzf5JoyDKZImDHOLLnNjYrajshuYZ2WtTGZZwaqYsB43HgFCphHs2zdW3Wsye1J5ac0q7Cn4SBfl91NMUDMK8wcjvK/itA2h/La0m4F/wAeGi9DCNwT9VItRShw8f3Ci2imnBRLVAqKQ/plcmMq5AmW3gX7I7MM4iYRcAMp9qJjYb/dN4qpBBJAN/7IEaeDedvEo2IoMaNyUrVxThcOBlSbiXE+0yR0uFcB8LSJm8Ky4ZUDGkO1LrdNv3slqeVjZj589EpWxBO/gpZou8XTVfUYm8FVz0hzFj9vkhVgubUJuahPRaj0F5VQJyiSue5Be9BMuUc6A+oh+uQMueosqJX1qFRxHtXQxYvKg56KzDPc2Q1xHQKGDozUY1zTlJvqJG6olg8K6q4ASBu7YDvzWhw2BZTHsiSfiOvnsmXUosB2A08EJ7dPkiOa2ev+VGo2Bb98FIOPL9C89bGqsEGvPK3PeN7LzIisM6DohOaqODY/b8/svDpp+/Ze0yCJHXz5KIYg6FEjyU3Ntr+/heFqCLhP7+8145p2FkSOS4N6IF48OZKgByg/vNNmn+/lQNtPCeXggWa3VeoxauQL09B3S/E/h8F6uQVJ0P7urHC+6O65ctVIcxfuu8PsqsLlykVoOC/7bu/2C8rrly4310nivrIZXLlYyBUQH7rlyoXdqOy6ouXKAL0qfeHgvVyUb+l/ts/9f/kKVPUdly5aQd+qCfuvFyI5Db7371XLlQxuP+v0Qamq5ckHrdf3kFEr1cgGz3fP6r1n75Llygk34e6lV/P1XLkHjfd8Ch/kfRcuWh41cuXI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data:image/jpeg;base64,/9j/4AAQSkZJRgABAQAAAQABAAD/2wCEAAkGBxQTEhUUExQUFhUXFxgYFxcXGBcXFxcXFxcXFxcXFxUYHCggGBwlHBQUITEhJSksLi4uFx8zODMsNygtLisBCgoKDg0OGhAQFywcHBwsLCwsLCwsLCwsLCwsLCwsLCwsLCwsLCwsLCwsLCwsLCwsLCwsLCwsLCwsLCwsLDcsN//AABEIAMEBBQMBIgACEQEDEQH/xAAcAAACAwEBAQEAAAAAAAAAAAADBAIFBgABBwj/xAA6EAABAwIEBAIKAAUEAwEAAAABAAIRAyEEEjFBBVFhcYGRBhMiMkKhscHR8BQjUuHxBzNighZywkP/xAAYAQEBAQEBAAAAAAAAAAAAAAAAAQIDBP/EABwRAQEBAAMBAQEAAAAAAAAAAAABEQIhMRJRQf/aAAwDAQACEQMRAD8AG6ud17SqSicMc19QB7c02/ytRWwgIhjqdNoFxHLcldrcZ9e16hp4emxo2lxG5O6oiSTImVpxh21WiarsoF3WDfAFK1OH0GxFRxnS2pWJWlJRzN0Oqcp4s/EA7uh1WD4TmjaDI7hKvqK+gmNdmu1rW+H3VZXc6C0ktJBAO46hPGoosfB0B6ESqj5XicKWO9oHUiSORui4WrByzYr67S9GaeMaf5TQBYumBPRYL/UH0WfgHtfTl9FwkkMOWmZjKXddpXKzG5VYylAsIRJDWlzh00SOGxuZstHcJEVjJJvKi2rbD4hrs2UmYJAj5hC4MYqEGfaClgKAs4H+2qHWYWEcxoRuqjQFRJMIVB5c0E7o1Nmo6IFTiGf1tnYTeV7h64JAtP8AUCNOyYrYRjhBa09wFV8S4VSbDg0AaGNp3UDZxDZ1k6JLGy6w01vz2joq9gyVMpMgRB5g6FW8JtXC+HE6GCP2FZ0r76KueyOn5RqNS+sc0FrT9nr17ryoJKhRq6jkvZ38EAahVNjafq6rXxY6z1tP0V00KVek14AMEG0G6IByny/uuyCLarm4fKA0GY/d1210Ul/Ce9ckkzEaHoq3E0iyC1xIJgjfyV60DX95IFekJMjw5KoqKOAe5wykAwSD46K4wOEdGao8mdoAAXmBdldfSL/b7p+nTAECY28VmrFViuKtYYaJ1XJPi+FAf0N+3Neqpd1vWYSoD7rgR0K0+Dw5yTWeBcDLa/JUnDuKOa45nOIOonXxVhhqIe8OD8pJsD7S78trnF2zhpcJL8reZNvJL16tCkQWuL3DTlKYfRAEOfJG7jbwaEvX4VmgueIOkACVzaVdP3s03JlNsId74Du4v5r2lgxMZxbWRf5J/AYBheJqSLWAuVdFWeAVHXbAbtmtZXrfRZnqw3MM1i5+vcAcla41uVpvB5/YJbDY6Wxq7l0tv5qbTDmFoMpMaxosOe53KqPS7hH8ZhatAHIXgEHq0yAehICsWkk3KFiakLKvzTW4ViKTqk03tNKM9j7MmAT0MG6a4c0QczZO06QvtnEcSNSbGRz/AHVfLsTw4tquhoAzOIGxBJIttqlnRCOChoIdYD5dE/lBGgIm1ptzQhQBacwI13MeAQqdJ7WwHC2k3Efb+yinmPnQwj03Q4tNnQD37Kn4Zic/s/EDBHjqni1xILSJAIcDY20uqRYYzCVG02ua2cwJHaSAfkl8CTUaadVhY+LH4Xcx0K2/FqAZRpNOrabQe8CVlMDxhnrDSfE/CefTuriayXEME5ji0i7bidch/BT2FOZo57rXcZ4O2syR7wByu3HSeSxGEJY4tdqCfELNiynKokH9lKPaBzn5KwqjQq69G+Ceuc51T/bafPoEi1DgHCX1SHH2Wbn7dUxx7AlzRSo+y343nU9B0WlqOEZWgBjbAbLPVOIZ6haz3QdRufwtYxqvpcKNKk4ucXTAv80rIFtFpeJ2oHwWUJ6qVYJVqRogOtqiQovAF91FRqRGyXceqE9ucn2ssfpQ6L5JbfxEcxoqhqgfJO4dxAjyVfQtbqjY3EBos66zWpRq7AT7Q+i5DGKOUEWnVerPzW/qL4FW/A6+UkgjNFp5pKlgKjoysc4HSBK8bQIPtAjuF67jzRo+G4pozF8F3y7pzEH1hDmEdidI6KkoGmxpMlzjYToOsblCoYotNjCxjWrtzqLSS5xceQsEVvGA27GAWgbnuqHLKG+yfI0dTHkzJk21PP7qy4aYGYxvqViaVYzcmFcP401rWsZMDU7kqXia0rcU2eyquI4okmb9Nkhh8ZPtFxk+QCnxB4yh0i6mYqn4hWnl4KmxtLMLRO34VhiGn9PNKkLpnTLO0KxM5gB8/BTY2B427bL3GYfI68QSSPukalcMdlM5TeeS4ujsRhfbDgL6yPmrPBNzPZmi7mgnncCUq5six87/AOV7hKpEO10MdtYRH0X0rdr5L5dxbCH17SNcwjzX1P0jGaDzEz3Er5niQf4sNOzp8Evi8W5wNSWwVjPTbDFlZtQaEbdDcfdbPBtsq30ywWelI1bcdf261WWY4Ox1UhjQSZEeJj8FfShRFKm2k3YXPM7lZn/Tvh2Rj67uzZ5nXyj5rR1HzdZi2q7ilaGOjkqXg7BaFZccfFN3M2QOB4eAFpEfS3Geqw4G7nDyGqzdKsOc2Uv9QK+es1kw1jQPF15sqKiTTsZvBaRcduilWVfuqg91Cq/SdkrRecwmyPW+Sw1C9enLrGF7RoxLiZP7ovCCubUMEOI6Tp3VQxIt2lLYmnINiZ0RQ6dP3oitdaDr0VRV4nEFkAEC3Ncmn02Ek5AZ5rlNRveEcQLDBMNOqYo4z+YTq3kqIFO4VjnWDSfBejlIxKfq4YPktOU6wdPAqvZnkANcSTAsblXfCsC57hmaco1m0xsOauq5FKIEdoACzuNYosRw2pTDfiPxAaN8d0iXytPjMTLRre46ys5i6JJJAhWJQHBSGEeQHASDy18kOnJmxMa9FZcJre20TaVb0kL06dQQ0tfrpBVhiMI/L7YDRyJEo2M4m+m878uSq8ZxN9QQ4rHdaJYgoKYrMj2QZ8EMMVtC2IwzXiHCVQ4zAlpDXXkWOx5jutZSwj3e60nsJU8TwKo4XZ2kix058pWL21OmRp0SBbTkoUcK9ro+Az3B+4Wl/wDHqwMwCO4QanDajSDlJAnSP3msjU4h/rMPSeP6BPdog/MFYbF0IxTHn4vZPfULcei9Euw9Rp+F0jxEH6BUvHsBIt7wIIPUFUlw3hWxbyR8VRzjKhYR2k/pRhXAcFUOVaLaVNtNogDXudUkSuxeNzGUIVQkFfxWnmho3Mo+HApMLnaNEqTmS4JL0mr5KOURLueiDEY/PWqPquA3naBtbfwQaVMFt7g+fhCgJuWyZMXjxH0TeApOBOYROyiwow5HBriTu09E5TxGY6GOaDjmDQ2My09dx4qGGbAgkkSoLDKqviTTB5fdWxFjfqqvHV7gaAGTI1PJQovCavsQSSforVgsqjCYnNUhrQBEW3i901VxkEzZUGNMzYiP2VyXo0nOFrAdInzXKI04KteHMcR74a2dzfyCWw3D8xEPbfnIjup1cC5pixE6i4XqufrnNaPB4xlOfaLjPsjQKON4jnF4gmwH3Wdc8gyi4bEOeQBz30uueNa0ODoAgknt/lHZQbvEffkk8Rjmt9iZgXIMeAUcHijvadt4UVY4djS0gkNbyiVFtDDUznmSNp37JLF4gsBsqVrnPdYEnkFJFM8Qr+seSBCXw+GLyAASeSuuEcAqPMn2W7k/jmtRhcCyiIYO7jqeiXlnhjM4b0cd8bg3oLn8J5nDaLObj1v8tFZ13X1SbnLPoFVbyIHmlKjD/Vp1ITFV6VqFUDv89UN1bpZMMpHYIwwdroGuAOBDhzVbxjDaqw4fSyOEaL3i1KCp/RmKxgToUnUcVZ16e6rqzVuJQvW3R6J5pSeiYwr7q2JKepNvKx/pPjm1HReBv10Vp6X8U9TRytPtP843WPw+Izi51C52tJcPpgSSQRNo6K0tAOiqMLUAJAsPvGqtcLGQA3+qjQONpNIJPfy2VVg3wI5FWHEaOYHVVHrBmANhvGsFEWlRxAzfJJsbmdMAiJ5iLJptSRbT6hBruLQRoCJB0iD/AHUwPtc1jJ057KnwrS95JMRcdb2lN+sD2wZiJkXv1UHYdoDRJg3Ox7KmjvxGWxIPZer2ixgGkrxXEaunUI0Kao4x43STSvc0dl2rMWTKzQZIznWBYeKXx/F3+7la0f8AFTwdb1gytYXxzMAeScqU6TTAYM25jQ8hKiqKrV3T2Gx2l45r3KyT/LzQbATB8AnMBTohxL6URoLxPUFP4gzqxq3EmB5q+9G+FhwLi3K3e5k9AlOC8I9ZUljiGDWdh0iy2IAYA1ogAQPyudrUeOIADW2A2S9WovHO5IVV0LKgVykatVGxL+6UcLSVqI8B3XlMSbBRa6ZTWGYYsIG5NkBGNhevKHnAM8tOSgyXFBbcKogmTso8XbnMNEu6ckxhmmmyAJcb9l5RaWBz3wXHbl07rKs3iMA4NJ06FUeJYQYKt+K+k9IYg4ZxHrBoO4DoPI3I8FX1BJPJb41LFc1i4NhN+rhRLFvWcZb0qwRfD9YsenI9llaDXMdYSN19G4w4U6FV5Ew0258gsKx1+sCP8Bc+TUDDj64eX+VcMfAiwVbWBEluqHU4gYAa2X/RZaPvbAt4zqfFVZwpzh1v28KwpNJHtanUbDxSeMeW6i3MbJKYjTxGSxB6eKZxFYFoHOwTvC2067CHxIt35FI0OGAPeJ9x0CZJE78lqxmEGPymbjaOvTmiCrMTOtrHkrarTYWls35kjbn1QTw9sEySdbW/Ss6uFnVIj7gj6Lk3OWwBjrdctdM9tK1dVAggzHRcEbD0y42APQrrUiXC6zmsIaLAye3VWTKrKl3AyBJvAMbJGpjPZyABo3AET3QaTlMFqeIO0a1rew+6aoYB7h7zSDfW/iq2nC0Porg31Kgc73G3IveNB5ws1Y0vBsD6ilHxOu7pawRNUau6TC6lTHhv+FyaLubqkaz0xjsRsBPZVterzCog5pJQsULQD3JUw4m50Q6lytI8aQBZFOIAbHmUoTJ+iYp0gLuv02CAbqg6qx4aBt4n7BVdRxJ0gK2wQAA5T5qUWT3wgVwSW8tehKlUddL16iivk/pZ6O4oYx9ZjM4c4Pa5rhoLgFpgyNN9AtZhaktGbVWnEXSVVVgtSFr2s0Qh0wCgmool0eK1jIPHsI6tSdTYQ0mLm4FwbjwWf4zwnIWuGkBtrXA/stUwyoY2hnY5qzYrDNpkEiEhWzMcTBjmNB3V5Uo5ZG/l8kF0G3nZZVX4TEZyctrcx4mF7ig2zTJnb7oVbBkPzUwf+Q0shvBaZF4+XRF0XAYLI4ODpII6efPVW4m8gGdeZ6lVmFxYgmDrcdTunfWmNCpSI1MK07c0o0lttT0+6dLvmgYmtAsLwghSGa7i9p5AArxB/jC0ASPEErlrWWrTWEJaZBhd6sC6JhGh7oLsvhMr03HKac9UHiC2XHQgQflqo4f0eqF7Q9zWt359h1V/wHhzZnMS6I0gDmi8ZOSItG33lcrfx0xVcQwDW5ctvhAG/UnmtpwHAepoi3tO9p256Ce31WV4aBXxFNskiZNuQkzyFit69c+VWBBvmfourPiw0RHW+ySxNSJWVV+JcAqytVk8k3iNJ5qvAE6LUQ0WTH780V1MAff8ILqsWUatQxEqgDjJt+F7XfAgL19ggGSghmurjCOOUSVTtEd1YYd8gzySi0JzXGiTxGqNSdAA/eqjXBKyqtyZnXQMXTmwTb23S2JaYP2WoikxDYQJ0RiHOcZkQoNoSVrUM0gjZECjO+ycUqsrx/Dw+eYnxVU1gHQ/vNabjtIkAhUNDhtd1xTf42HzhZoVLZS1bDujUHpp5K/o+i9U3c5jSepJ8gIT9H0YbHt1CT/xaB8zP0T5q6+eMeAdCCD5q3ovkStf/wCJ4SZNNzj/AMnuv4NICYd6MYZ3/wCUXn2X1G/RyfNTWJEHdQrMAF9t91tOI+ibS2aByu5OJynxiQeqpDwVzXD1zbjQbfgqfNa2M9UDTv8AKVyZ4yzLVIAGg5LkH1ipgMOQ4ZC0kGC1xIB2ME37JTCcHFMhzoqA+7EiO4U6Up3+JgZNegvddNsYwSlXd7rQBeZFlX8UpuyyATudSfKFcPwJaRIglP4fBkDmVnVUXoOweueYIIYde4lbQc0lw3AhhLj75EE/OE682WbewvXfE9o81V42paFYYh3slUeJdKKDVqSg6KZCjlWkQm8r1Tyrg1ANzbLxohGyLwsQLFm6PQERz1XopqeVAZrkbPKXYEUFZVBzEGtTTUfvNDeERSYlkHqlcK5xJkR2v5K8rUQUBmEa2et0CfqlMiExUhAetBWuFKm4nUqOJCWzEFbjNWYEqBaUvQqmU610oINCI0FegKYCaqdAapTiuDL2jKbgzB/KbYYK8q1R3WRgOK8Fc58lrh4SuWxrYqDrHn9guTpWqbwWmBYOceZdHyEJbDcO/nMZfLnHeAZM+ULQ57mPtFknQoTiGvaXEA3mI0OmizolxwkSW63QeH1G5MxDsx2dNht3HVWdao2bqqx2JLXFzACDHWR+lILLC1DmuIGyNiLBUNXiDnDMIkHT91VziHyxp3LWk9yBKlUlijZVVVisHPBCVqMQJELgEZzVDKgjC8DUSF0IIZV6WqUKQCCAauDUQBdCCK8AU14UHhUCVJxQnFBGoUvUciPKXqFWIi8oRK5xuh1HKgFaZQkUryFuMohqYY5Qa1ECqmqRRUtScrCvQgAgGCBqs0AZMqD2b+aMBdQfTtN1lXUaAi4+QP1XJWvTJN3R/wBsv01XINu2obiBHh5qFTENYYB/HzVEyqdZUs6YLarjG8pSGLxZcIAgJYvUSgb4dREzqeRFu4V5VEjyVFgmk2Bj7rR4UBzNZI1WasVNRkShlNYltylXBQBc1CcEYlDegEVIFRK6UEoXFQzL3Mg9ldKgXLzMgnK4uQ8yi5yok5yE9yi96Z4bhBVcQTECdpPZAk9yXqOWiqcIp7l3afkh1uHMe6YMdLbCFqIzbig1HLUjgNPNcu7SLfJMMwFNkeyCRNzf5JoyDKZImDHOLLnNjYrajshuYZ2WtTGZZwaqYsB43HgFCphHs2zdW3Wsye1J5ac0q7Cn4SBfl91NMUDMK8wcjvK/itA2h/La0m4F/wAeGi9DCNwT9VItRShw8f3Ci2imnBRLVAqKQ/plcmMq5AmW3gX7I7MM4iYRcAMp9qJjYb/dN4qpBBJAN/7IEaeDedvEo2IoMaNyUrVxThcOBlSbiXE+0yR0uFcB8LSJm8Ky4ZUDGkO1LrdNv3slqeVjZj589EpWxBO/gpZou8XTVfUYm8FVz0hzFj9vkhVgubUJuahPRaj0F5VQJyiSue5Be9BMuUc6A+oh+uQMueosqJX1qFRxHtXQxYvKg56KzDPc2Q1xHQKGDozUY1zTlJvqJG6olg8K6q4ASBu7YDvzWhw2BZTHsiSfiOvnsmXUosB2A08EJ7dPkiOa2ev+VGo2Bb98FIOPL9C89bGqsEGvPK3PeN7LzIisM6DohOaqODY/b8/svDpp+/Ze0yCJHXz5KIYg6FEjyU3Ntr+/heFqCLhP7+8145p2FkSOS4N6IF48OZKgByg/vNNmn+/lQNtPCeXggWa3VeoxauQL09B3S/E/h8F6uQVJ0P7urHC+6O65ctVIcxfuu8PsqsLlykVoOC/7bu/2C8rrly4310nivrIZXLlYyBUQH7rlyoXdqOy6ouXKAL0qfeHgvVyUb+l/ts/9f/kKVPUdly5aQd+qCfuvFyI5Db7371XLlQxuP+v0Qamq5ckHrdf3kFEr1cgGz3fP6r1n75Llygk34e6lV/P1XLkHjfd8Ch/kfRcuWh41cuXI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12" descr="data:image/jpeg;base64,/9j/4AAQSkZJRgABAQAAAQABAAD/2wCEAAkGBxQTEhUUExQUFhUXFxgYFxcXGBcXFxcXFxcXFxcXFxUYHCggGBwlHBQUITEhJSksLi4uFx8zODMsNygtLisBCgoKDg0OGhAQFywcHBwsLCwsLCwsLCwsLCwsLCwsLCwsLCwsLCwsLCwsLCwsLCwsLCwsLCwsLCwsLCwsLDcsN//AABEIAMEBBQMBIgACEQEDEQH/xAAcAAACAwEBAQEAAAAAAAAAAAADBAIFBgABBwj/xAA6EAABAwIEBAIKAAUEAwEAAAABAAIRAyEEEjFBBVFhcYGRBhMiMkKhscHR8BQjUuHxBzNighZywkP/xAAYAQEBAQEBAAAAAAAAAAAAAAAAAQIDBP/EABwRAQEBAAMBAQEAAAAAAAAAAAABEQIhMRJRQf/aAAwDAQACEQMRAD8AG6ud17SqSicMc19QB7c02/ytRWwgIhjqdNoFxHLcldrcZ9e16hp4emxo2lxG5O6oiSTImVpxh21WiarsoF3WDfAFK1OH0GxFRxnS2pWJWlJRzN0Oqcp4s/EA7uh1WD4TmjaDI7hKvqK+gmNdmu1rW+H3VZXc6C0ktJBAO46hPGoosfB0B6ESqj5XicKWO9oHUiSORui4WrByzYr67S9GaeMaf5TQBYumBPRYL/UH0WfgHtfTl9FwkkMOWmZjKXddpXKzG5VYylAsIRJDWlzh00SOGxuZstHcJEVjJJvKi2rbD4hrs2UmYJAj5hC4MYqEGfaClgKAs4H+2qHWYWEcxoRuqjQFRJMIVB5c0E7o1Nmo6IFTiGf1tnYTeV7h64JAtP8AUCNOyYrYRjhBa09wFV8S4VSbDg0AaGNp3UDZxDZ1k6JLGy6w01vz2joq9gyVMpMgRB5g6FW8JtXC+HE6GCP2FZ0r76KueyOn5RqNS+sc0FrT9nr17ryoJKhRq6jkvZ38EAahVNjafq6rXxY6z1tP0V00KVek14AMEG0G6IByny/uuyCLarm4fKA0GY/d1210Ul/Ce9ckkzEaHoq3E0iyC1xIJgjfyV60DX95IFekJMjw5KoqKOAe5wykAwSD46K4wOEdGao8mdoAAXmBdldfSL/b7p+nTAECY28VmrFViuKtYYaJ1XJPi+FAf0N+3Neqpd1vWYSoD7rgR0K0+Dw5yTWeBcDLa/JUnDuKOa45nOIOonXxVhhqIe8OD8pJsD7S78trnF2zhpcJL8reZNvJL16tCkQWuL3DTlKYfRAEOfJG7jbwaEvX4VmgueIOkACVzaVdP3s03JlNsId74Du4v5r2lgxMZxbWRf5J/AYBheJqSLWAuVdFWeAVHXbAbtmtZXrfRZnqw3MM1i5+vcAcla41uVpvB5/YJbDY6Wxq7l0tv5qbTDmFoMpMaxosOe53KqPS7hH8ZhatAHIXgEHq0yAehICsWkk3KFiakLKvzTW4ViKTqk03tNKM9j7MmAT0MG6a4c0QczZO06QvtnEcSNSbGRz/AHVfLsTw4tquhoAzOIGxBJIttqlnRCOChoIdYD5dE/lBGgIm1ptzQhQBacwI13MeAQqdJ7WwHC2k3Efb+yinmPnQwj03Q4tNnQD37Kn4Zic/s/EDBHjqni1xILSJAIcDY20uqRYYzCVG02ua2cwJHaSAfkl8CTUaadVhY+LH4Xcx0K2/FqAZRpNOrabQe8CVlMDxhnrDSfE/CefTuriayXEME5ji0i7bidch/BT2FOZo57rXcZ4O2syR7wByu3HSeSxGEJY4tdqCfELNiynKokH9lKPaBzn5KwqjQq69G+Ceuc51T/bafPoEi1DgHCX1SHH2Wbn7dUxx7AlzRSo+y343nU9B0WlqOEZWgBjbAbLPVOIZ6haz3QdRufwtYxqvpcKNKk4ucXTAv80rIFtFpeJ2oHwWUJ6qVYJVqRogOtqiQovAF91FRqRGyXceqE9ucn2ssfpQ6L5JbfxEcxoqhqgfJO4dxAjyVfQtbqjY3EBos66zWpRq7AT7Q+i5DGKOUEWnVerPzW/qL4FW/A6+UkgjNFp5pKlgKjoysc4HSBK8bQIPtAjuF67jzRo+G4pozF8F3y7pzEH1hDmEdidI6KkoGmxpMlzjYToOsblCoYotNjCxjWrtzqLSS5xceQsEVvGA27GAWgbnuqHLKG+yfI0dTHkzJk21PP7qy4aYGYxvqViaVYzcmFcP401rWsZMDU7kqXia0rcU2eyquI4okmb9Nkhh8ZPtFxk+QCnxB4yh0i6mYqn4hWnl4KmxtLMLRO34VhiGn9PNKkLpnTLO0KxM5gB8/BTY2B427bL3GYfI68QSSPukalcMdlM5TeeS4ujsRhfbDgL6yPmrPBNzPZmi7mgnncCUq5six87/AOV7hKpEO10MdtYRH0X0rdr5L5dxbCH17SNcwjzX1P0jGaDzEz3Er5niQf4sNOzp8Evi8W5wNSWwVjPTbDFlZtQaEbdDcfdbPBtsq30ywWelI1bcdf261WWY4Ox1UhjQSZEeJj8FfShRFKm2k3YXPM7lZn/Tvh2Rj67uzZ5nXyj5rR1HzdZi2q7ilaGOjkqXg7BaFZccfFN3M2QOB4eAFpEfS3Geqw4G7nDyGqzdKsOc2Uv9QK+es1kw1jQPF15sqKiTTsZvBaRcduilWVfuqg91Cq/SdkrRecwmyPW+Sw1C9enLrGF7RoxLiZP7ovCCubUMEOI6Tp3VQxIt2lLYmnINiZ0RQ6dP3oitdaDr0VRV4nEFkAEC3Ncmn02Ek5AZ5rlNRveEcQLDBMNOqYo4z+YTq3kqIFO4VjnWDSfBejlIxKfq4YPktOU6wdPAqvZnkANcSTAsblXfCsC57hmaco1m0xsOauq5FKIEdoACzuNYosRw2pTDfiPxAaN8d0iXytPjMTLRre46ys5i6JJJAhWJQHBSGEeQHASDy18kOnJmxMa9FZcJre20TaVb0kL06dQQ0tfrpBVhiMI/L7YDRyJEo2M4m+m878uSq8ZxN9QQ4rHdaJYgoKYrMj2QZ8EMMVtC2IwzXiHCVQ4zAlpDXXkWOx5jutZSwj3e60nsJU8TwKo4XZ2kix058pWL21OmRp0SBbTkoUcK9ro+Az3B+4Wl/wDHqwMwCO4QanDajSDlJAnSP3msjU4h/rMPSeP6BPdog/MFYbF0IxTHn4vZPfULcei9Euw9Rp+F0jxEH6BUvHsBIt7wIIPUFUlw3hWxbyR8VRzjKhYR2k/pRhXAcFUOVaLaVNtNogDXudUkSuxeNzGUIVQkFfxWnmho3Mo+HApMLnaNEqTmS4JL0mr5KOURLueiDEY/PWqPquA3naBtbfwQaVMFt7g+fhCgJuWyZMXjxH0TeApOBOYROyiwow5HBriTu09E5TxGY6GOaDjmDQ2My09dx4qGGbAgkkSoLDKqviTTB5fdWxFjfqqvHV7gaAGTI1PJQovCavsQSSforVgsqjCYnNUhrQBEW3i901VxkEzZUGNMzYiP2VyXo0nOFrAdInzXKI04KteHMcR74a2dzfyCWw3D8xEPbfnIjup1cC5pixE6i4XqufrnNaPB4xlOfaLjPsjQKON4jnF4gmwH3Wdc8gyi4bEOeQBz30uueNa0ODoAgknt/lHZQbvEffkk8Rjmt9iZgXIMeAUcHijvadt4UVY4djS0gkNbyiVFtDDUznmSNp37JLF4gsBsqVrnPdYEnkFJFM8Qr+seSBCXw+GLyAASeSuuEcAqPMn2W7k/jmtRhcCyiIYO7jqeiXlnhjM4b0cd8bg3oLn8J5nDaLObj1v8tFZ13X1SbnLPoFVbyIHmlKjD/Vp1ITFV6VqFUDv89UN1bpZMMpHYIwwdroGuAOBDhzVbxjDaqw4fSyOEaL3i1KCp/RmKxgToUnUcVZ16e6rqzVuJQvW3R6J5pSeiYwr7q2JKepNvKx/pPjm1HReBv10Vp6X8U9TRytPtP843WPw+Izi51C52tJcPpgSSQRNo6K0tAOiqMLUAJAsPvGqtcLGQA3+qjQONpNIJPfy2VVg3wI5FWHEaOYHVVHrBmANhvGsFEWlRxAzfJJsbmdMAiJ5iLJptSRbT6hBruLQRoCJB0iD/AHUwPtc1jJ057KnwrS95JMRcdb2lN+sD2wZiJkXv1UHYdoDRJg3Ox7KmjvxGWxIPZer2ixgGkrxXEaunUI0Kao4x43STSvc0dl2rMWTKzQZIznWBYeKXx/F3+7la0f8AFTwdb1gytYXxzMAeScqU6TTAYM25jQ8hKiqKrV3T2Gx2l45r3KyT/LzQbATB8AnMBTohxL6URoLxPUFP4gzqxq3EmB5q+9G+FhwLi3K3e5k9AlOC8I9ZUljiGDWdh0iy2IAYA1ogAQPyudrUeOIADW2A2S9WovHO5IVV0LKgVykatVGxL+6UcLSVqI8B3XlMSbBRa6ZTWGYYsIG5NkBGNhevKHnAM8tOSgyXFBbcKogmTso8XbnMNEu6ckxhmmmyAJcb9l5RaWBz3wXHbl07rKs3iMA4NJ06FUeJYQYKt+K+k9IYg4ZxHrBoO4DoPI3I8FX1BJPJb41LFc1i4NhN+rhRLFvWcZb0qwRfD9YsenI9llaDXMdYSN19G4w4U6FV5Ew0258gsKx1+sCP8Bc+TUDDj64eX+VcMfAiwVbWBEluqHU4gYAa2X/RZaPvbAt4zqfFVZwpzh1v28KwpNJHtanUbDxSeMeW6i3MbJKYjTxGSxB6eKZxFYFoHOwTvC2067CHxIt35FI0OGAPeJ9x0CZJE78lqxmEGPymbjaOvTmiCrMTOtrHkrarTYWls35kjbn1QTw9sEySdbW/Ss6uFnVIj7gj6Lk3OWwBjrdctdM9tK1dVAggzHRcEbD0y42APQrrUiXC6zmsIaLAye3VWTKrKl3AyBJvAMbJGpjPZyABo3AET3QaTlMFqeIO0a1rew+6aoYB7h7zSDfW/iq2nC0Porg31Kgc73G3IveNB5ws1Y0vBsD6ilHxOu7pawRNUau6TC6lTHhv+FyaLubqkaz0xjsRsBPZVterzCog5pJQsULQD3JUw4m50Q6lytI8aQBZFOIAbHmUoTJ+iYp0gLuv02CAbqg6qx4aBt4n7BVdRxJ0gK2wQAA5T5qUWT3wgVwSW8tehKlUddL16iivk/pZ6O4oYx9ZjM4c4Pa5rhoLgFpgyNN9AtZhaktGbVWnEXSVVVgtSFr2s0Qh0wCgmool0eK1jIPHsI6tSdTYQ0mLm4FwbjwWf4zwnIWuGkBtrXA/stUwyoY2hnY5qzYrDNpkEiEhWzMcTBjmNB3V5Uo5ZG/l8kF0G3nZZVX4TEZyctrcx4mF7ig2zTJnb7oVbBkPzUwf+Q0shvBaZF4+XRF0XAYLI4ODpII6efPVW4m8gGdeZ6lVmFxYgmDrcdTunfWmNCpSI1MK07c0o0lttT0+6dLvmgYmtAsLwghSGa7i9p5AArxB/jC0ASPEErlrWWrTWEJaZBhd6sC6JhGh7oLsvhMr03HKac9UHiC2XHQgQflqo4f0eqF7Q9zWt359h1V/wHhzZnMS6I0gDmi8ZOSItG33lcrfx0xVcQwDW5ctvhAG/UnmtpwHAepoi3tO9p256Ce31WV4aBXxFNskiZNuQkzyFit69c+VWBBvmfourPiw0RHW+ySxNSJWVV+JcAqytVk8k3iNJ5qvAE6LUQ0WTH780V1MAff8ILqsWUatQxEqgDjJt+F7XfAgL19ggGSghmurjCOOUSVTtEd1YYd8gzySi0JzXGiTxGqNSdAA/eqjXBKyqtyZnXQMXTmwTb23S2JaYP2WoikxDYQJ0RiHOcZkQoNoSVrUM0gjZECjO+ycUqsrx/Dw+eYnxVU1gHQ/vNabjtIkAhUNDhtd1xTf42HzhZoVLZS1bDujUHpp5K/o+i9U3c5jSepJ8gIT9H0YbHt1CT/xaB8zP0T5q6+eMeAdCCD5q3ovkStf/wCJ4SZNNzj/AMnuv4NICYd6MYZ3/wCUXn2X1G/RyfNTWJEHdQrMAF9t91tOI+ibS2aByu5OJynxiQeqpDwVzXD1zbjQbfgqfNa2M9UDTv8AKVyZ4yzLVIAGg5LkH1ipgMOQ4ZC0kGC1xIB2ME37JTCcHFMhzoqA+7EiO4U6Up3+JgZNegvddNsYwSlXd7rQBeZFlX8UpuyyATudSfKFcPwJaRIglP4fBkDmVnVUXoOweueYIIYde4lbQc0lw3AhhLj75EE/OE682WbewvXfE9o81V42paFYYh3slUeJdKKDVqSg6KZCjlWkQm8r1Tyrg1ANzbLxohGyLwsQLFm6PQERz1XopqeVAZrkbPKXYEUFZVBzEGtTTUfvNDeERSYlkHqlcK5xJkR2v5K8rUQUBmEa2et0CfqlMiExUhAetBWuFKm4nUqOJCWzEFbjNWYEqBaUvQqmU610oINCI0FegKYCaqdAapTiuDL2jKbgzB/KbYYK8q1R3WRgOK8Fc58lrh4SuWxrYqDrHn9guTpWqbwWmBYOceZdHyEJbDcO/nMZfLnHeAZM+ULQ57mPtFknQoTiGvaXEA3mI0OmizolxwkSW63QeH1G5MxDsx2dNht3HVWdao2bqqx2JLXFzACDHWR+lILLC1DmuIGyNiLBUNXiDnDMIkHT91VziHyxp3LWk9yBKlUlijZVVVisHPBCVqMQJELgEZzVDKgjC8DUSF0IIZV6WqUKQCCAauDUQBdCCK8AU14UHhUCVJxQnFBGoUvUciPKXqFWIi8oRK5xuh1HKgFaZQkUryFuMohqYY5Qa1ECqmqRRUtScrCvQgAgGCBqs0AZMqD2b+aMBdQfTtN1lXUaAi4+QP1XJWvTJN3R/wBsv01XINu2obiBHh5qFTENYYB/HzVEyqdZUs6YLarjG8pSGLxZcIAgJYvUSgb4dREzqeRFu4V5VEjyVFgmk2Bj7rR4UBzNZI1WasVNRkShlNYltylXBQBc1CcEYlDegEVIFRK6UEoXFQzL3Mg9ldKgXLzMgnK4uQ8yi5yok5yE9yi96Z4bhBVcQTECdpPZAk9yXqOWiqcIp7l3afkh1uHMe6YMdLbCFqIzbig1HLUjgNPNcu7SLfJMMwFNkeyCRNzf5JoyDKZImDHOLLnNjYrajshuYZ2WtTGZZwaqYsB43HgFCphHs2zdW3Wsye1J5ac0q7Cn4SBfl91NMUDMK8wcjvK/itA2h/La0m4F/wAeGi9DCNwT9VItRShw8f3Ci2imnBRLVAqKQ/plcmMq5AmW3gX7I7MM4iYRcAMp9qJjYb/dN4qpBBJAN/7IEaeDedvEo2IoMaNyUrVxThcOBlSbiXE+0yR0uFcB8LSJm8Ky4ZUDGkO1LrdNv3slqeVjZj589EpWxBO/gpZou8XTVfUYm8FVz0hzFj9vkhVgubUJuahPRaj0F5VQJyiSue5Be9BMuUc6A+oh+uQMueosqJX1qFRxHtXQxYvKg56KzDPc2Q1xHQKGDozUY1zTlJvqJG6olg8K6q4ASBu7YDvzWhw2BZTHsiSfiOvnsmXUosB2A08EJ7dPkiOa2ev+VGo2Bb98FIOPL9C89bGqsEGvPK3PeN7LzIisM6DohOaqODY/b8/svDpp+/Ze0yCJHXz5KIYg6FEjyU3Ntr+/heFqCLhP7+8145p2FkSOS4N6IF48OZKgByg/vNNmn+/lQNtPCeXggWa3VeoxauQL09B3S/E/h8F6uQVJ0P7urHC+6O65ctVIcxfuu8PsqsLlykVoOC/7bu/2C8rrly4310nivrIZXLlYyBUQH7rlyoXdqOy6ouXKAL0qfeHgvVyUb+l/ts/9f/kKVPUdly5aQd+qCfuvFyI5Db7371XLlQxuP+v0Qamq5ckHrdf3kFEr1cgGz3fP6r1n75Llygk34e6lV/P1XLkHjfd8Ch/kfRcuWh41cuXIP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4" descr="data:image/jpeg;base64,/9j/4AAQSkZJRgABAQAAAQABAAD/2wCEAAkGBxQTEhQUExQWFBUVFxQVFxcUFxgXFxcXGBcXGBcXFxwYHCggGBolHBcXITEhJSkrLi4uFx8zODMsNygtLisBCgoKDQ0OFA8QFCwcFBwsLCwsLCwsLCwsLCwsLCwsLCwsLCwsLCw3LCwsLCwsLCwsLDcsNywsLCwrNyssKyssK//AABEIAMIBAwMBIgACEQEDEQH/xAAbAAACAwEBAQAAAAAAAAAAAAACAwEEBQAGB//EADgQAAIBAgQEAwYFAwQDAAAAAAABAgMRBBIhMQVBUWETcYEGIpGhsfAUwdHh8SMyUkJicrIzktL/xAAYAQEBAQEBAAAAAAAAAAAAAAAAAQIDBP/EABwRAQEBAQEBAQEBAAAAAAAAAAABETECIXFBEv/aAAwDAQACEQMRAD8A2sBLY9Bhp6Hn+H7I9BhErGmVqMgrg5DkgGoJAKQxSKCIdzlIjOQcmxdWTGOoKnUQVRrXEOLLNSoJdQIinE0MNsZ6q7d/n5FyhVCryjcHwgI1SfFYUzKLlEiU2IlJhD4wQ+lSjcznNhRqsmDdpW5D3G5jUMXYuw4giYplW6EyrdQ5Y9FWriUy4hycWDLDxZT8TuMpzYwMnhitUiWnU7lStLuWAPBuLnRYzxLAvEALSYMrjXWOzXKTqsps4flRxtt5rh/I9BhHoYOCirI38FHQ5uaypEqQXhgOmAdyYsVYm4Dc9jJ9q6uJ/C1Hg8vjqzjmV9LrNa+ma2qumtDSUic1rAj5l7D+1GN8Wph8Zeo170ZOKXZxvFJd9ddz6BTxUZ7fB7o837R1fwuIjVt7k2oy03vp13W5exMbJVIO2zujMrd8tKoyI6+hXoYnPG73WjO4lXyRsi2s4+V+3eErYziOSLcadOMY05Pro5SVnvm56bI+ucLb8OmpayyQu+ryq7+J824finWxtXd5Wl2S+7n0rBf2x8h5X00FPQjxQIslI0gnIBsKwE4AccyLWAcr8wgrDI7CkhsSqMHMgZMhBDFNBxmK8MbBaEEVHfmUpyaLUogVMNfmIpCq6EZwZUWiFEqCcg8xEYBNaEqzoFNnANnGm2NgZKyN7ByR57ALRG9hEYc2pCSClYrxJbAKUCVTF3ZKkBKoMl0GcpsnxWBle0uBdWlydt01dO3UrU6FqSXJI3qet1LmrFSrhnlypXeqMX43K83CTjUils3qWeNq4ceHVL30VuvPt+5X4jVutvN7k1WJwvA/1JSXOyPc0VZJdEjz/BoXmvP6I9LCkbjPrqUGiPCBylQdgZHASRRDQLgc5ESmUEGpClI7MENkxdyMwKkFOUyJTFqQNSRBM6jBjVZEYs5QKOlNsGYapMGqECqhM56CWwWFnR+KcION42zMDsjbwszCwT0RuYQ5Oa7CTJOiEUTGQdwM5N9wJzkKZFyM6AZGbexep1VtdZ7arn8OV7Mq0cUlyKWP4bXljKGJpySgqNSjUg202pSU4yirWbTivRmPTXkzHN2d/wCTzeLna/0+B6ji8bRlLoeL4pVlOMlCyk01FvrZpXt96E8q0/ZuvCTk4yT00t52dvVWPRQqHzz2TwMsJShDNnyOWtrXUpNtWu+rPc0sbBuykmbxmr97gpq4JymB0pI7OiXTTFzolETinzFTp9GHkAlBgLUWglcW6kl8xkMZ1RpBXIuPhi4PkNU4MmincktuhBialNLYmqWpBKSBzoHL0AbmF1Gc6TF1UwgJ2K9SVg5TfQRURSdB4hwqzONts/AvRG5g2YWB2RtYRnOObTRLAhI5yKOJTFthAEwJSOciErhT8JTzSS6s3qjSRl8Ioat9Fp6lrFO/8X+Jy99ajF4ziFlkrr3vryPKqdnZ8r+pf9sazpLOru13ZW6dPvcy8JTzwzN67+S6F8tYuRhoVZ/3Fpu0UKjG72NC1h8fUitJej1LlPjb5xT8tDMa9AHHY0mPR0uLxfWPmXKWMUtmn5HkIrqMg7O6uQ/y9gpINwueVw3FKkd3mXR/qa2G4vCVlfK3yfXz2IzjQlSRXqYZFiNfqTJxZdRmToNbCk2jSnQfJlepTa3RrRXjXYardQHTXkHGl3AlTCU+hCohRp9iCFVfU5zYUqK6i3R7kAtgSkNlSYPhFJ0nKjh3hHGnR5zBvQ2cLIxcFsjXw8rGI5tOEiVIr066GOaKJqVOhEW32JzITKuupQfhO+4cKduYtVAosD0HCadoN9RtWndX5E8O/wDGr6BYrVI8/rrceV43wynVTjOOdW1Utn1utmUvwcYRyxjbbblY9TPDprzTKmLoJRZqK8zKiDKFvQv1l0K0t2aQlx+/QXlsx8v1OWxQmOvUhpjYwBlELpMoASgWUhbWvYoLD4ucNnp03X7GvheIqej0fy9DGcdNhUolZeqVR9Q1iO55vCY9x0lqvmadKrdXQxGm4wluB+EjyZSbOzPqMRf/AA1v9QtplVzfUDO+owW5J9BUkxUK8kF+K6omDnUkjoybREsSiHUTKeeoucBmONujDwWyNbDoxMFPRGvhqpzjm0IwXIGUWNoSRYjTTNaKeXQiWEuaKw8Q40kNGU8NbmdSlZmp4K7EPDrcaNrBv3EMr7FLAT0t02LU2cL1ucDHX0M+srvzLma2nURiuoHn8ZGzdile92X8Ta7KT2NhM+vcJnTJSKJaIlAJxJaArtaIAdNaeZWmtQJvYGUkyMjC8LmaCmh+CxTg3pdP69QFDb1BcQPRUYZoqS5q4TombwupdZbu65Gh4ZWEOkBJWCqRy8+RRqYyPUC052E1GVJ45dGJnjuwRbk0cpGZLG9gfxjKsn1qXOMxYl9TjTaMLGyWhr4epFd/IxcLK6Wuhq4U5RhuUZRy3Ts+gxSfIp4dPu/Qe79xgfCv2GXKyfZhqQDX6A6AO7ByMmKtYWuk/kaNzFjBmjhal42e6M+oQdXURiZaDJaMDE7aEaYWJRVaL+IRVnoaFfJ9/mc4/oNk9QUijrHSgEkT0CEVIkxohpXCk/owpLggXEbJ/frYCcioW4iqkRzYEkVU4F5Zo0cTWajfoZ2Hj78fNGviqF4u3MqVgVark7sVfUOYmTNIt06LktLMVWwr6WIpVuSehNZpatvXuyIp1qLQtFt1L7ajJK/LQL56pryOLsaFPqyTbZPD5aLY2cOzDwMNEbOGi0cHNrUR0EIw0mWYSAnKSohKRIA5SWS2Q35BXWDg7C0w4y7gPTuipXqOPkNc0uYGKtKnf0uZrUZ8pp7FSrEXRvntyL9WlpoItY9WvbZDaN+YupH+pFPa6v8AFGv+DUnpoUUbEWLFbCOIjOs2W6urNq+qTvZvzs/gTQD5kVb9BsYkzjcsQmDuLqq3xHYaDSbfX5CqzNhcQWzgVIQPwUbzXxNxdzL4fG3vPyRd8bsKlY3FIJTZnyNbisk7bXMmozUAXIlUCTjzT7CazXUIXUk+Q+ji9LS2KjY6lEEWsq5XscCovqcaaRw6pojbw1QwcBsbGGZxYbOFmrllTS3a+JnUC1CxcFxSVr3Wvf8AImM4rmV7HJdhinuaIdRCX6HAN8RdGSq3YRc5yIDdbt8TsTVfgSe1mtvJiXIZWjfDy/5fkheNTrNwTvZ9mvmaOF1b6JN/fxMvh97M1sFF2m3/AI2+L/YfwvWPXj/Vgutnb5fU0o1DNrStJN8pfJl51UuZJZFs1ada61KuIoX2AnjYL08xMuJRW338TNsJKRKpllqMck7Mo1q+dtv08ypLG5Fa+xJ6xrG3VkZ9WrYsU5OVOMupSrI6fxmO8UPCWbebTQqynYXOroXytbzxEUt9hVTHxXMw/FZEpm8YW8RiMz3K7E5yJSAmbK9RhymV6kgiHIsUU+WpTuOpVLAi+r9DhSr9kSa10Rw96G1h5GFw56G3RZxjk0aVSxZpSKlPYu0Sg3IJROiNQUuxNgtCXZAAchsI3GeE+hBWylrHvLQjF802/XX9Acqs23s9ur6GHx/jW6fR29eZm1qQvh8/6mVdGeiw0Eqcn1fyR4P2RxSUpOdRW96Mb7ybleyXZczf4l7Q06cFeejcY6au7e1kutkZ1qz6DidRKNlvdW+JnSnVm/dpz82sq31/usV6/Es1SOW7s09ujNWFerJbNeehc04pxwNaT2jH/lL/AOUya3CpJ2lUSe9oxv8ANsu/jHTb9yUppZr8ktNuu/LoZNfjnvxdm75nrprbTV+X0J8X6e8HCOknKT6N2/62+pXnTprVU4yt/l73/a5nVsXVnbLTf13fbcrYfA42WZOD1ej0jpfvqX8h+1vz4q7K3L4GfieIxW7S66gUvZmrNWm8qtybNHCey1GGrTk/9zb+puT0z8VaVRTVxypPobcMNGK0SXkdKJpNYjoPoJqQN+SKs3b+LmtRiyQts2atFN3auLlGPT5E1GNJlarI2qlCD/Yz8Rhd9bjRRUh9Nk/hO46OFtzKsckcWY4T/d8v3ON60rcN2N3DvYwuHS0NqgcHNpUi7CRQpyLdORoWIsdFlfxB8KhAcZE1pRlutdu3w1Fupr+4Sqp3uvgv3CuTCUxC35+oeYgrYjhkZ1M7nPZrLF2j02sTQ4PSUnLJmdnbP7y87PQs38wW7cxi7SqmEg2nKEW1totOXoSsPBf6I/8AqhjrMXKVxhtTkS5L0QMkunwOT7kXLgGpBc0npzAVKK/0peSQ1x+7gtFNA0doSyLoIlIFknNFC9AGNyimXEKk7IVNL+Q6gtogrzK9WP3/ACPreYipEKrTkVpVCzURUqRCDVQ0ML6GTFGjg1oFjSWHh/j8ziInGm3neG7I3MOSccmFyPL75Msw/I440h1J6DKb380ScFQzm/qccCGIZH7+BxxlS0yXv99yDihUiXsScKIiBc44oKQD39P0IOCG/fyFPf4HHCAiV+ZxxoDcTU/U44vpCJvReoFT9CDjIpUv7n6jKxxwFKZTqnHEAF7BEHFWdakTjjjTo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16" descr="data:image/jpeg;base64,/9j/4AAQSkZJRgABAQAAAQABAAD/2wCEAAkGBxQTEhQUExQWFBUVFxQVFxcUFxgXFxcXGBcXGBcXFxwYHCggGBolHBcXITEhJSkrLi4uFx8zODMsNygtLisBCgoKDQ0OFA8QFCwcFBwsLCwsLCwsLCwsLCwsLCwsLCwsLCwsLCw3LCwsLCwsLCwsLDcsNywsLCwrNyssKyssK//AABEIAMIBAwMBIgACEQEDEQH/xAAbAAACAwEBAQAAAAAAAAAAAAACAwEEBQAGB//EADgQAAIBAgQEAwYFAwQDAAAAAAABAgMRBBIhMQVBUWETcYEGIpGhsfAUwdHh8SMyUkJicrIzktL/xAAYAQEBAQEBAAAAAAAAAAAAAAAAAQIDBP/EABwRAQEBAQEBAQEBAAAAAAAAAAABETECIXFBEv/aAAwDAQACEQMRAD8A2sBLY9Bhp6Hn+H7I9BhErGmVqMgrg5DkgGoJAKQxSKCIdzlIjOQcmxdWTGOoKnUQVRrXEOLLNSoJdQIinE0MNsZ6q7d/n5FyhVCryjcHwgI1SfFYUzKLlEiU2IlJhD4wQ+lSjcznNhRqsmDdpW5D3G5jUMXYuw4giYplW6EyrdQ5Y9FWriUy4hycWDLDxZT8TuMpzYwMnhitUiWnU7lStLuWAPBuLnRYzxLAvEALSYMrjXWOzXKTqsps4flRxtt5rh/I9BhHoYOCirI38FHQ5uaypEqQXhgOmAdyYsVYm4Dc9jJ9q6uJ/C1Hg8vjqzjmV9LrNa+ma2qumtDSUic1rAj5l7D+1GN8Wph8Zeo170ZOKXZxvFJd9ddz6BTxUZ7fB7o837R1fwuIjVt7k2oy03vp13W5exMbJVIO2zujMrd8tKoyI6+hXoYnPG73WjO4lXyRsi2s4+V+3eErYziOSLcadOMY05Pro5SVnvm56bI+ucLb8OmpayyQu+ryq7+J824finWxtXd5Wl2S+7n0rBf2x8h5X00FPQjxQIslI0gnIBsKwE4AccyLWAcr8wgrDI7CkhsSqMHMgZMhBDFNBxmK8MbBaEEVHfmUpyaLUogVMNfmIpCq6EZwZUWiFEqCcg8xEYBNaEqzoFNnANnGm2NgZKyN7ByR57ALRG9hEYc2pCSClYrxJbAKUCVTF3ZKkBKoMl0GcpsnxWBle0uBdWlydt01dO3UrU6FqSXJI3qet1LmrFSrhnlypXeqMX43K83CTjUils3qWeNq4ceHVL30VuvPt+5X4jVutvN7k1WJwvA/1JSXOyPc0VZJdEjz/BoXmvP6I9LCkbjPrqUGiPCBylQdgZHASRRDQLgc5ESmUEGpClI7MENkxdyMwKkFOUyJTFqQNSRBM6jBjVZEYs5QKOlNsGYapMGqECqhM56CWwWFnR+KcION42zMDsjbwszCwT0RuYQ5Oa7CTJOiEUTGQdwM5N9wJzkKZFyM6AZGbexep1VtdZ7arn8OV7Mq0cUlyKWP4bXljKGJpySgqNSjUg202pSU4yirWbTivRmPTXkzHN2d/wCTzeLna/0+B6ji8bRlLoeL4pVlOMlCyk01FvrZpXt96E8q0/ZuvCTk4yT00t52dvVWPRQqHzz2TwMsJShDNnyOWtrXUpNtWu+rPc0sbBuykmbxmr97gpq4JymB0pI7OiXTTFzolETinzFTp9GHkAlBgLUWglcW6kl8xkMZ1RpBXIuPhi4PkNU4MmincktuhBialNLYmqWpBKSBzoHL0AbmF1Gc6TF1UwgJ2K9SVg5TfQRURSdB4hwqzONts/AvRG5g2YWB2RtYRnOObTRLAhI5yKOJTFthAEwJSOciErhT8JTzSS6s3qjSRl8Ioat9Fp6lrFO/8X+Jy99ajF4ziFlkrr3vryPKqdnZ8r+pf9sazpLOru13ZW6dPvcy8JTzwzN67+S6F8tYuRhoVZ/3Fpu0UKjG72NC1h8fUitJej1LlPjb5xT8tDMa9AHHY0mPR0uLxfWPmXKWMUtmn5HkIrqMg7O6uQ/y9gpINwueVw3FKkd3mXR/qa2G4vCVlfK3yfXz2IzjQlSRXqYZFiNfqTJxZdRmToNbCk2jSnQfJlepTa3RrRXjXYardQHTXkHGl3AlTCU+hCohRp9iCFVfU5zYUqK6i3R7kAtgSkNlSYPhFJ0nKjh3hHGnR5zBvQ2cLIxcFsjXw8rGI5tOEiVIr066GOaKJqVOhEW32JzITKuupQfhO+4cKduYtVAosD0HCadoN9RtWndX5E8O/wDGr6BYrVI8/rrceV43wynVTjOOdW1Utn1utmUvwcYRyxjbbblY9TPDprzTKmLoJRZqK8zKiDKFvQv1l0K0t2aQlx+/QXlsx8v1OWxQmOvUhpjYwBlELpMoASgWUhbWvYoLD4ucNnp03X7GvheIqej0fy9DGcdNhUolZeqVR9Q1iO55vCY9x0lqvmadKrdXQxGm4wluB+EjyZSbOzPqMRf/AA1v9QtplVzfUDO+owW5J9BUkxUK8kF+K6omDnUkjoybREsSiHUTKeeoucBmONujDwWyNbDoxMFPRGvhqpzjm0IwXIGUWNoSRYjTTNaKeXQiWEuaKw8Q40kNGU8NbmdSlZmp4K7EPDrcaNrBv3EMr7FLAT0t02LU2cL1ucDHX0M+srvzLma2nURiuoHn8ZGzdile92X8Ta7KT2NhM+vcJnTJSKJaIlAJxJaArtaIAdNaeZWmtQJvYGUkyMjC8LmaCmh+CxTg3pdP69QFDb1BcQPRUYZoqS5q4TombwupdZbu65Gh4ZWEOkBJWCqRy8+RRqYyPUC052E1GVJ45dGJnjuwRbk0cpGZLG9gfxjKsn1qXOMxYl9TjTaMLGyWhr4epFd/IxcLK6Wuhq4U5RhuUZRy3Ts+gxSfIp4dPu/Qe79xgfCv2GXKyfZhqQDX6A6AO7ByMmKtYWuk/kaNzFjBmjhal42e6M+oQdXURiZaDJaMDE7aEaYWJRVaL+IRVnoaFfJ9/mc4/oNk9QUijrHSgEkT0CEVIkxohpXCk/owpLggXEbJ/frYCcioW4iqkRzYEkVU4F5Zo0cTWajfoZ2Hj78fNGviqF4u3MqVgVark7sVfUOYmTNIt06LktLMVWwr6WIpVuSehNZpatvXuyIp1qLQtFt1L7ajJK/LQL56pryOLsaFPqyTbZPD5aLY2cOzDwMNEbOGi0cHNrUR0EIw0mWYSAnKSohKRIA5SWS2Q35BXWDg7C0w4y7gPTuipXqOPkNc0uYGKtKnf0uZrUZ8pp7FSrEXRvntyL9WlpoItY9WvbZDaN+YupH+pFPa6v8AFGv+DUnpoUUbEWLFbCOIjOs2W6urNq+qTvZvzs/gTQD5kVb9BsYkzjcsQmDuLqq3xHYaDSbfX5CqzNhcQWzgVIQPwUbzXxNxdzL4fG3vPyRd8bsKlY3FIJTZnyNbisk7bXMmozUAXIlUCTjzT7CazXUIXUk+Q+ji9LS2KjY6lEEWsq5XscCovqcaaRw6pojbw1QwcBsbGGZxYbOFmrllTS3a+JnUC1CxcFxSVr3Wvf8AImM4rmV7HJdhinuaIdRCX6HAN8RdGSq3YRc5yIDdbt8TsTVfgSe1mtvJiXIZWjfDy/5fkheNTrNwTvZ9mvmaOF1b6JN/fxMvh97M1sFF2m3/AI2+L/YfwvWPXj/Vgutnb5fU0o1DNrStJN8pfJl51UuZJZFs1ada61KuIoX2AnjYL08xMuJRW338TNsJKRKpllqMck7Mo1q+dtv08ypLG5Fa+xJ6xrG3VkZ9WrYsU5OVOMupSrI6fxmO8UPCWbebTQqynYXOroXytbzxEUt9hVTHxXMw/FZEpm8YW8RiMz3K7E5yJSAmbK9RhymV6kgiHIsUU+WpTuOpVLAi+r9DhSr9kSa10Rw96G1h5GFw56G3RZxjk0aVSxZpSKlPYu0Sg3IJROiNQUuxNgtCXZAAchsI3GeE+hBWylrHvLQjF802/XX9Acqs23s9ur6GHx/jW6fR29eZm1qQvh8/6mVdGeiw0Eqcn1fyR4P2RxSUpOdRW96Mb7ybleyXZczf4l7Q06cFeejcY6au7e1kutkZ1qz6DidRKNlvdW+JnSnVm/dpz82sq31/usV6/Es1SOW7s09ujNWFerJbNeehc04pxwNaT2jH/lL/AOUya3CpJ2lUSe9oxv8ANsu/jHTb9yUppZr8ktNuu/LoZNfjnvxdm75nrprbTV+X0J8X6e8HCOknKT6N2/62+pXnTprVU4yt/l73/a5nVsXVnbLTf13fbcrYfA42WZOD1ej0jpfvqX8h+1vz4q7K3L4GfieIxW7S66gUvZmrNWm8qtybNHCey1GGrTk/9zb+puT0z8VaVRTVxypPobcMNGK0SXkdKJpNYjoPoJqQN+SKs3b+LmtRiyQts2atFN3auLlGPT5E1GNJlarI2qlCD/Yz8Rhd9bjRRUh9Nk/hO46OFtzKsckcWY4T/d8v3ON60rcN2N3DvYwuHS0NqgcHNpUi7CRQpyLdORoWIsdFlfxB8KhAcZE1pRlutdu3w1Fupr+4Sqp3uvgv3CuTCUxC35+oeYgrYjhkZ1M7nPZrLF2j02sTQ4PSUnLJmdnbP7y87PQs38wW7cxi7SqmEg2nKEW1totOXoSsPBf6I/8AqhjrMXKVxhtTkS5L0QMkunwOT7kXLgGpBc0npzAVKK/0peSQ1x+7gtFNA0doSyLoIlIFknNFC9AGNyimXEKk7IVNL+Q6gtogrzK9WP3/ACPreYipEKrTkVpVCzURUqRCDVQ0ML6GTFGjg1oFjSWHh/j8ziInGm3neG7I3MOSccmFyPL75Msw/I440h1J6DKb380ScFQzm/qccCGIZH7+BxxlS0yXv99yDihUiXsScKIiBc44oKQD39P0IOCG/fyFPf4HHCAiV+ZxxoDcTU/U44vpCJvReoFT9CDjIpUv7n6jKxxwFKZTqnHEAF7BEHFWdakTjjjTo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18" descr="data:image/jpeg;base64,/9j/4AAQSkZJRgABAQAAAQABAAD/2wCEAAkGBxQTEhQUExQWFBUVFxQVFxcUFxgXFxcXGBcXGBcXFxwYHCggGBolHBcXITEhJSkrLi4uFx8zODMsNygtLisBCgoKDQ0OFA8QFCwcFBwsLCwsLCwsLCwsLCwsLCwsLCwsLCwsLCw3LCwsLCwsLCwsLDcsNywsLCwrNyssKyssK//AABEIAMIBAwMBIgACEQEDEQH/xAAbAAACAwEBAQAAAAAAAAAAAAACAwEEBQAGB//EADgQAAIBAgQEAwYFAwQDAAAAAAABAgMRBBIhMQVBUWETcYEGIpGhsfAUwdHh8SMyUkJicrIzktL/xAAYAQEBAQEBAAAAAAAAAAAAAAAAAQIDBP/EABwRAQEBAQEBAQEBAAAAAAAAAAABETECIXFBEv/aAAwDAQACEQMRAD8A2sBLY9Bhp6Hn+H7I9BhErGmVqMgrg5DkgGoJAKQxSKCIdzlIjOQcmxdWTGOoKnUQVRrXEOLLNSoJdQIinE0MNsZ6q7d/n5FyhVCryjcHwgI1SfFYUzKLlEiU2IlJhD4wQ+lSjcznNhRqsmDdpW5D3G5jUMXYuw4giYplW6EyrdQ5Y9FWriUy4hycWDLDxZT8TuMpzYwMnhitUiWnU7lStLuWAPBuLnRYzxLAvEALSYMrjXWOzXKTqsps4flRxtt5rh/I9BhHoYOCirI38FHQ5uaypEqQXhgOmAdyYsVYm4Dc9jJ9q6uJ/C1Hg8vjqzjmV9LrNa+ma2qumtDSUic1rAj5l7D+1GN8Wph8Zeo170ZOKXZxvFJd9ddz6BTxUZ7fB7o837R1fwuIjVt7k2oy03vp13W5exMbJVIO2zujMrd8tKoyI6+hXoYnPG73WjO4lXyRsi2s4+V+3eErYziOSLcadOMY05Pro5SVnvm56bI+ucLb8OmpayyQu+ryq7+J824finWxtXd5Wl2S+7n0rBf2x8h5X00FPQjxQIslI0gnIBsKwE4AccyLWAcr8wgrDI7CkhsSqMHMgZMhBDFNBxmK8MbBaEEVHfmUpyaLUogVMNfmIpCq6EZwZUWiFEqCcg8xEYBNaEqzoFNnANnGm2NgZKyN7ByR57ALRG9hEYc2pCSClYrxJbAKUCVTF3ZKkBKoMl0GcpsnxWBle0uBdWlydt01dO3UrU6FqSXJI3qet1LmrFSrhnlypXeqMX43K83CTjUils3qWeNq4ceHVL30VuvPt+5X4jVutvN7k1WJwvA/1JSXOyPc0VZJdEjz/BoXmvP6I9LCkbjPrqUGiPCBylQdgZHASRRDQLgc5ESmUEGpClI7MENkxdyMwKkFOUyJTFqQNSRBM6jBjVZEYs5QKOlNsGYapMGqECqhM56CWwWFnR+KcION42zMDsjbwszCwT0RuYQ5Oa7CTJOiEUTGQdwM5N9wJzkKZFyM6AZGbexep1VtdZ7arn8OV7Mq0cUlyKWP4bXljKGJpySgqNSjUg202pSU4yirWbTivRmPTXkzHN2d/wCTzeLna/0+B6ji8bRlLoeL4pVlOMlCyk01FvrZpXt96E8q0/ZuvCTk4yT00t52dvVWPRQqHzz2TwMsJShDNnyOWtrXUpNtWu+rPc0sbBuykmbxmr97gpq4JymB0pI7OiXTTFzolETinzFTp9GHkAlBgLUWglcW6kl8xkMZ1RpBXIuPhi4PkNU4MmincktuhBialNLYmqWpBKSBzoHL0AbmF1Gc6TF1UwgJ2K9SVg5TfQRURSdB4hwqzONts/AvRG5g2YWB2RtYRnOObTRLAhI5yKOJTFthAEwJSOciErhT8JTzSS6s3qjSRl8Ioat9Fp6lrFO/8X+Jy99ajF4ziFlkrr3vryPKqdnZ8r+pf9sazpLOru13ZW6dPvcy8JTzwzN67+S6F8tYuRhoVZ/3Fpu0UKjG72NC1h8fUitJej1LlPjb5xT8tDMa9AHHY0mPR0uLxfWPmXKWMUtmn5HkIrqMg7O6uQ/y9gpINwueVw3FKkd3mXR/qa2G4vCVlfK3yfXz2IzjQlSRXqYZFiNfqTJxZdRmToNbCk2jSnQfJlepTa3RrRXjXYardQHTXkHGl3AlTCU+hCohRp9iCFVfU5zYUqK6i3R7kAtgSkNlSYPhFJ0nKjh3hHGnR5zBvQ2cLIxcFsjXw8rGI5tOEiVIr066GOaKJqVOhEW32JzITKuupQfhO+4cKduYtVAosD0HCadoN9RtWndX5E8O/wDGr6BYrVI8/rrceV43wynVTjOOdW1Utn1utmUvwcYRyxjbbblY9TPDprzTKmLoJRZqK8zKiDKFvQv1l0K0t2aQlx+/QXlsx8v1OWxQmOvUhpjYwBlELpMoASgWUhbWvYoLD4ucNnp03X7GvheIqej0fy9DGcdNhUolZeqVR9Q1iO55vCY9x0lqvmadKrdXQxGm4wluB+EjyZSbOzPqMRf/AA1v9QtplVzfUDO+owW5J9BUkxUK8kF+K6omDnUkjoybREsSiHUTKeeoucBmONujDwWyNbDoxMFPRGvhqpzjm0IwXIGUWNoSRYjTTNaKeXQiWEuaKw8Q40kNGU8NbmdSlZmp4K7EPDrcaNrBv3EMr7FLAT0t02LU2cL1ucDHX0M+srvzLma2nURiuoHn8ZGzdile92X8Ta7KT2NhM+vcJnTJSKJaIlAJxJaArtaIAdNaeZWmtQJvYGUkyMjC8LmaCmh+CxTg3pdP69QFDb1BcQPRUYZoqS5q4TombwupdZbu65Gh4ZWEOkBJWCqRy8+RRqYyPUC052E1GVJ45dGJnjuwRbk0cpGZLG9gfxjKsn1qXOMxYl9TjTaMLGyWhr4epFd/IxcLK6Wuhq4U5RhuUZRy3Ts+gxSfIp4dPu/Qe79xgfCv2GXKyfZhqQDX6A6AO7ByMmKtYWuk/kaNzFjBmjhal42e6M+oQdXURiZaDJaMDE7aEaYWJRVaL+IRVnoaFfJ9/mc4/oNk9QUijrHSgEkT0CEVIkxohpXCk/owpLggXEbJ/frYCcioW4iqkRzYEkVU4F5Zo0cTWajfoZ2Hj78fNGviqF4u3MqVgVark7sVfUOYmTNIt06LktLMVWwr6WIpVuSehNZpatvXuyIp1qLQtFt1L7ajJK/LQL56pryOLsaFPqyTbZPD5aLY2cOzDwMNEbOGi0cHNrUR0EIw0mWYSAnKSohKRIA5SWS2Q35BXWDg7C0w4y7gPTuipXqOPkNc0uYGKtKnf0uZrUZ8pp7FSrEXRvntyL9WlpoItY9WvbZDaN+YupH+pFPa6v8AFGv+DUnpoUUbEWLFbCOIjOs2W6urNq+qTvZvzs/gTQD5kVb9BsYkzjcsQmDuLqq3xHYaDSbfX5CqzNhcQWzgVIQPwUbzXxNxdzL4fG3vPyRd8bsKlY3FIJTZnyNbisk7bXMmozUAXIlUCTjzT7CazXUIXUk+Q+ji9LS2KjY6lEEWsq5XscCovqcaaRw6pojbw1QwcBsbGGZxYbOFmrllTS3a+JnUC1CxcFxSVr3Wvf8AImM4rmV7HJdhinuaIdRCX6HAN8RdGSq3YRc5yIDdbt8TsTVfgSe1mtvJiXIZWjfDy/5fkheNTrNwTvZ9mvmaOF1b6JN/fxMvh97M1sFF2m3/AI2+L/YfwvWPXj/Vgutnb5fU0o1DNrStJN8pfJl51UuZJZFs1ada61KuIoX2AnjYL08xMuJRW338TNsJKRKpllqMck7Mo1q+dtv08ypLG5Fa+xJ6xrG3VkZ9WrYsU5OVOMupSrI6fxmO8UPCWbebTQqynYXOroXytbzxEUt9hVTHxXMw/FZEpm8YW8RiMz3K7E5yJSAmbK9RhymV6kgiHIsUU+WpTuOpVLAi+r9DhSr9kSa10Rw96G1h5GFw56G3RZxjk0aVSxZpSKlPYu0Sg3IJROiNQUuxNgtCXZAAchsI3GeE+hBWylrHvLQjF802/XX9Acqs23s9ur6GHx/jW6fR29eZm1qQvh8/6mVdGeiw0Eqcn1fyR4P2RxSUpOdRW96Mb7ybleyXZczf4l7Q06cFeejcY6au7e1kutkZ1qz6DidRKNlvdW+JnSnVm/dpz82sq31/usV6/Es1SOW7s09ujNWFerJbNeehc04pxwNaT2jH/lL/AOUya3CpJ2lUSe9oxv8ANsu/jHTb9yUppZr8ktNuu/LoZNfjnvxdm75nrprbTV+X0J8X6e8HCOknKT6N2/62+pXnTprVU4yt/l73/a5nVsXVnbLTf13fbcrYfA42WZOD1ej0jpfvqX8h+1vz4q7K3L4GfieIxW7S66gUvZmrNWm8qtybNHCey1GGrTk/9zb+puT0z8VaVRTVxypPobcMNGK0SXkdKJpNYjoPoJqQN+SKs3b+LmtRiyQts2atFN3auLlGPT5E1GNJlarI2qlCD/Yz8Rhd9bjRRUh9Nk/hO46OFtzKsckcWY4T/d8v3ON60rcN2N3DvYwuHS0NqgcHNpUi7CRQpyLdORoWIsdFlfxB8KhAcZE1pRlutdu3w1Fupr+4Sqp3uvgv3CuTCUxC35+oeYgrYjhkZ1M7nPZrLF2j02sTQ4PSUnLJmdnbP7y87PQs38wW7cxi7SqmEg2nKEW1totOXoSsPBf6I/8AqhjrMXKVxhtTkS5L0QMkunwOT7kXLgGpBc0npzAVKK/0peSQ1x+7gtFNA0doSyLoIlIFknNFC9AGNyimXEKk7IVNL+Q6gtogrzK9WP3/ACPreYipEKrTkVpVCzURUqRCDVQ0ML6GTFGjg1oFjSWHh/j8ziInGm3neG7I3MOSccmFyPL75Msw/I440h1J6DKb380ScFQzm/qccCGIZH7+BxxlS0yXv99yDihUiXsScKIiBc44oKQD39P0IOCG/fyFPf4HHCAiV+ZxxoDcTU/U44vpCJvReoFT9CDjIpUv7n6jKxxwFKZTqnHEAF7BEHFWdakTjjjTo//Z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65" y="2780926"/>
            <a:ext cx="2807097" cy="2232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41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204864"/>
            <a:ext cx="7408333" cy="309634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              Лемминги-мелкие животные,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но все же заметно крупнее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мышей. Шерсть у леммингов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короткая, их мех не имеет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никакой ценности. Окраска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у разных видов варьирует от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серой до бурой.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Лемминг.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316835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45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</TotalTime>
  <Words>586</Words>
  <Application>Microsoft Office PowerPoint</Application>
  <PresentationFormat>Экран (4:3)</PresentationFormat>
  <Paragraphs>155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Волна</vt:lpstr>
      <vt:lpstr>Презентация на тему: «Тундры и пустыни»</vt:lpstr>
      <vt:lpstr>Расположение тундры.</vt:lpstr>
      <vt:lpstr>Расположение пустынь</vt:lpstr>
      <vt:lpstr>Какие бывают тундры?</vt:lpstr>
      <vt:lpstr>Какие бывают пустыни</vt:lpstr>
      <vt:lpstr>Животный мир тундры.</vt:lpstr>
      <vt:lpstr>Северный олень.</vt:lpstr>
      <vt:lpstr>Маленькие животные.</vt:lpstr>
      <vt:lpstr>Лемминг.</vt:lpstr>
      <vt:lpstr>Животный мир пустыни.</vt:lpstr>
      <vt:lpstr>Сурикат</vt:lpstr>
      <vt:lpstr>Птицы тундры.</vt:lpstr>
      <vt:lpstr>Полярная сова </vt:lpstr>
      <vt:lpstr>Птицы пустынь</vt:lpstr>
      <vt:lpstr>Гриф</vt:lpstr>
      <vt:lpstr>Растительный мир тундры</vt:lpstr>
      <vt:lpstr>Растительный мир пустыни.</vt:lpstr>
      <vt:lpstr>Верблюжья колючка.</vt:lpstr>
      <vt:lpstr>Полярная ива</vt:lpstr>
      <vt:lpstr>Особенности животного мира .</vt:lpstr>
      <vt:lpstr>Особенности растительного мира</vt:lpstr>
      <vt:lpstr>Сравнение пустыни и тундры.</vt:lpstr>
      <vt:lpstr>Сравнение пустыни и тундры.</vt:lpstr>
      <vt:lpstr>Источники информации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38</cp:revision>
  <dcterms:created xsi:type="dcterms:W3CDTF">2015-01-21T14:35:01Z</dcterms:created>
  <dcterms:modified xsi:type="dcterms:W3CDTF">2015-01-24T18:57:58Z</dcterms:modified>
</cp:coreProperties>
</file>